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slideMasters/slideMaster3.xml" ContentType="application/vnd.openxmlformats-officedocument.presentationml.slideMaster+xml"/>
  <Override PartName="/ppt/slideLayouts/slideLayout11.xml" ContentType="application/vnd.openxmlformats-officedocument.presentationml.slideLayout+xml"/>
  <Override PartName="/ppt/theme/theme3.xml" ContentType="application/vnd.openxmlformats-officedocument.theme+xml"/>
  <Override PartName="/ppt/slideMasters/slideMaster4.xml" ContentType="application/vnd.openxmlformats-officedocument.presentationml.slideMaster+xml"/>
  <Override PartName="/ppt/slideLayouts/slideLayout12.xml" ContentType="application/vnd.openxmlformats-officedocument.presentationml.slideLayout+xml"/>
  <Override PartName="/ppt/theme/theme4.xml" ContentType="application/vnd.openxmlformats-officedocument.theme+xml"/>
  <Override PartName="/ppt/slideMasters/slideMaster5.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Masters/slideMaster6.xml" ContentType="application/vnd.openxmlformats-officedocument.presentationml.slideMaster+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notesMasters/notesMaster1.xml" ContentType="application/vnd.openxmlformats-officedocument.presentationml.notesMaster+xml"/>
  <Override PartName="/ppt/theme/theme7.xml" ContentType="application/vnd.openxmlformats-officedocument.theme+xml"/>
  <Override PartName="/ppt/handoutMasters/handoutMaster1.xml" ContentType="application/vnd.openxmlformats-officedocument.presentationml.handoutMaster+xml"/>
  <Override PartName="/ppt/theme/theme8.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slides/slide11.xml" ContentType="application/vnd.openxmlformats-officedocument.presentationml.slide+xml"/>
  <Override PartName="/ppt/notesSlides/notesSlide6.xml" ContentType="application/vnd.openxmlformats-officedocument.presentationml.notesSlide+xml"/>
  <Override PartName="/ppt/slides/slide12.xml" ContentType="application/vnd.openxmlformats-officedocument.presentationml.slide+xml"/>
  <Override PartName="/ppt/notesSlides/notesSlide7.xml" ContentType="application/vnd.openxmlformats-officedocument.presentationml.notesSlide+xml"/>
  <Override PartName="/ppt/slides/slide13.xml" ContentType="application/vnd.openxmlformats-officedocument.presentationml.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9.xml" ContentType="application/vnd.openxmlformats-officedocument.presentationml.notesSlide+xml"/>
  <Override PartName="/ppt/slides/slide17.xml" ContentType="application/vnd.openxmlformats-officedocument.presentationml.slide+xml"/>
  <Override PartName="/ppt/notesSlides/notesSlide10.xml" ContentType="application/vnd.openxmlformats-officedocument.presentationml.notesSlide+xml"/>
  <Override PartName="/ppt/slides/slide18.xml" ContentType="application/vnd.openxmlformats-officedocument.presentationml.slide+xml"/>
  <Override PartName="/ppt/notesSlides/notesSlide11.xml" ContentType="application/vnd.openxmlformats-officedocument.presentationml.notesSlide+xml"/>
  <Override PartName="/ppt/slides/slide19.xml" ContentType="application/vnd.openxmlformats-officedocument.presentationml.slide+xml"/>
  <Override PartName="/ppt/slides/slide20.xml" ContentType="application/vnd.openxmlformats-officedocument.presentationml.slide+xml"/>
  <Override PartName="/ppt/notesSlides/notesSlide12.xml" ContentType="application/vnd.openxmlformats-officedocument.presentationml.notesSlide+xml"/>
  <Override PartName="/ppt/slides/slide21.xml" ContentType="application/vnd.openxmlformats-officedocument.presentationml.slide+xml"/>
  <Override PartName="/ppt/tags/tag17.xml" ContentType="application/vnd.openxmlformats-officedocument.presentationml.tags+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Slides/notesSlide13.xml" ContentType="application/vnd.openxmlformats-officedocument.presentationml.notesSlide+xml"/>
  <Override PartName="/ppt/slides/slide25.xml" ContentType="application/vnd.openxmlformats-officedocument.presentationml.slide+xml"/>
  <Override PartName="/ppt/slides/slide26.xml" ContentType="application/vnd.openxmlformats-officedocument.presentationml.slide+xml"/>
  <Override PartName="/ppt/notesSlides/notesSlide14.xml" ContentType="application/vnd.openxmlformats-officedocument.presentationml.notesSlide+xml"/>
  <Override PartName="/ppt/slides/slide27.xml" ContentType="application/vnd.openxmlformats-officedocument.presentationml.slide+xml"/>
  <Override PartName="/ppt/tags/tag18.xml" ContentType="application/vnd.openxmlformats-officedocument.presentationml.tags+xml"/>
  <Override PartName="/ppt/notesSlides/notesSlide15.xml" ContentType="application/vnd.openxmlformats-officedocument.presentationml.notesSlide+xml"/>
  <Override PartName="/ppt/slides/slide28.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 id="2147483649" r:id="rId2"/>
    <p:sldMasterId id="2147483650" r:id="rId3"/>
    <p:sldMasterId id="2147483651" r:id="rId4"/>
    <p:sldMasterId id="2147483652" r:id="rId5"/>
    <p:sldMasterId id="2147483653" r:id="rId6"/>
  </p:sldMasterIdLst>
  <p:notesMasterIdLst>
    <p:notesMasterId r:id="rId7"/>
  </p:notesMasterIdLst>
  <p:handoutMasterIdLst>
    <p:handoutMasterId r:id="rId8"/>
  </p:handoutMasterIdLst>
  <p:sldIdLst>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Jeeding Ken" initials="JK" lastIdx="1" clrIdx="0"/>
  <p:cmAuthor id="2" name="Dell" initials="D" lastIdx="1" clrIdx="1"/>
</p:cmAuthorLst>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1E7A99"/>
    <a:srgbClr val="284685"/>
    <a:srgbClr val="F2F2F2"/>
    <a:srgbClr val="2F5597"/>
    <a:srgbClr val="165878"/>
    <a:srgbClr val="0D3065"/>
    <a:srgbClr val="A2BCC9"/>
    <a:srgbClr val="2E75B6"/>
    <a:srgbClr val="1B405A"/>
    <a:srgbClr val="269EBC"/>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39205" autoAdjust="0"/>
    <p:restoredTop sz="93439" autoAdjust="0"/>
  </p:normalViewPr>
  <p:slideViewPr>
    <p:cSldViewPr snapToGrid="0">
      <p:cViewPr varScale="1">
        <p:scale>
          <a:sx n="68" d="100"/>
          <a:sy n="68" d="100"/>
        </p:scale>
        <p:origin x="216" y="440"/>
      </p:cViewPr>
    </p:cSldViewPr>
  </p:slideViewPr>
  <p:notesTextViewPr>
    <p:cViewPr>
      <p:scale>
        <a:sx n="1" d="1"/>
        <a:sy n="1" d="1"/>
      </p:scale>
      <p:origin x="0" y="0"/>
    </p:cViewPr>
  </p:notesTextViewPr>
  <p:sorterViewPr>
    <p:cViewPr>
      <p:scale>
        <a:sx n="125" d="100"/>
        <a:sy n="125" d="100"/>
      </p:scale>
      <p:origin x="0" y="-4856"/>
    </p:cViewPr>
  </p:sorterViewPr>
  <p:notesViewPr>
    <p:cSldViewPr snapToGrid="0">
      <p:cViewPr varScale="1">
        <p:scale>
          <a:sx n="191" d="100"/>
          <a:sy n="191" d="100"/>
        </p:scale>
        <p:origin x="150" y="1542"/>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notesMaster" Target="notesMasters/notesMaster1.xml"/><Relationship Id="rId8" Type="http://schemas.openxmlformats.org/officeDocument/2006/relationships/handoutMaster" Target="handoutMasters/handout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tableStyles" Target="tableStyle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commentAuthors" Target="commentAuthors.xml"/><Relationship Id="rId4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85" name=""/>
        <p:cNvGrpSpPr/>
        <p:nvPr/>
      </p:nvGrpSpPr>
      <p:grpSpPr>
        <a:xfrm>
          <a:off x="0" y="0"/>
          <a:ext cx="0" cy="0"/>
          <a:chOff x="0" y="0"/>
          <a:chExt cx="0" cy="0"/>
        </a:xfrm>
      </p:grpSpPr>
      <p:sp>
        <p:nvSpPr>
          <p:cNvPr id="1048951"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952" name="日期占位符 2"/>
          <p:cNvSpPr>
            <a:spLocks noGrp="1"/>
          </p:cNvSpPr>
          <p:nvPr>
            <p:ph type="dt" sz="quarter" idx="1"/>
          </p:nvPr>
        </p:nvSpPr>
        <p:spPr>
          <a:xfrm>
            <a:off x="3884613" y="0"/>
            <a:ext cx="2971800" cy="458788"/>
          </a:xfrm>
          <a:prstGeom prst="rect"/>
        </p:spPr>
        <p:txBody>
          <a:bodyPr bIns="45720" lIns="91440" rIns="91440" rtlCol="0" tIns="45720" vert="horz"/>
          <a:lstStyle>
            <a:lvl1pPr algn="r">
              <a:defRPr sz="1200"/>
            </a:lvl1pPr>
          </a:lstStyle>
          <a:p>
            <a:fld id="{5C660F33-C989-42D1-BBB3-853A72009D33}" type="datetimeFigureOut">
              <a:rPr altLang="en-US" lang="zh-CN" smtClean="0"/>
              <a:t>23/5/26</a:t>
            </a:fld>
            <a:endParaRPr altLang="en-US" lang="zh-CN"/>
          </a:p>
        </p:txBody>
      </p:sp>
      <p:sp>
        <p:nvSpPr>
          <p:cNvPr id="1048953" name="页脚占位符 3"/>
          <p:cNvSpPr>
            <a:spLocks noGrp="1"/>
          </p:cNvSpPr>
          <p:nvPr>
            <p:ph type="ftr" sz="quarter" idx="2"/>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954" name="灯片编号占位符 4"/>
          <p:cNvSpPr>
            <a:spLocks noGrp="1"/>
          </p:cNvSpPr>
          <p:nvPr>
            <p:ph type="sldNum" sz="quarter" idx="3"/>
          </p:nvPr>
        </p:nvSpPr>
        <p:spPr>
          <a:xfrm>
            <a:off x="3884613" y="8685213"/>
            <a:ext cx="2971800" cy="458787"/>
          </a:xfrm>
          <a:prstGeom prst="rect"/>
        </p:spPr>
        <p:txBody>
          <a:bodyPr anchor="b" bIns="45720" lIns="91440" rIns="91440" rtlCol="0" tIns="45720" vert="horz"/>
          <a:lstStyle>
            <a:lvl1pPr algn="r">
              <a:defRPr sz="1200"/>
            </a:lvl1pPr>
          </a:lstStyle>
          <a:p>
            <a:fld id="{2CCC8FD0-5899-46EE-B1DA-B3013E14BC6D}" type="slidenum">
              <a:rPr altLang="en-US" lang="zh-CN" smtClean="0"/>
              <a:t>‹#›</a:t>
            </a:fld>
            <a:endParaRPr altLang="en-US" lang="zh-CN"/>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84" name=""/>
        <p:cNvGrpSpPr/>
        <p:nvPr/>
      </p:nvGrpSpPr>
      <p:grpSpPr>
        <a:xfrm>
          <a:off x="0" y="0"/>
          <a:ext cx="0" cy="0"/>
          <a:chOff x="0" y="0"/>
          <a:chExt cx="0" cy="0"/>
        </a:xfrm>
      </p:grpSpPr>
      <p:sp>
        <p:nvSpPr>
          <p:cNvPr id="1048945"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946"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BA298574-1713-4EC4-8E1F-E6A2EE3F8C0D}" type="datetimeFigureOut">
              <a:rPr altLang="en-US" lang="zh-CN" smtClean="0"/>
              <a:t>23/5/26</a:t>
            </a:fld>
            <a:endParaRPr altLang="en-US" lang="zh-CN"/>
          </a:p>
        </p:txBody>
      </p:sp>
      <p:sp>
        <p:nvSpPr>
          <p:cNvPr id="1048947"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lang="zh-CN"/>
          </a:p>
        </p:txBody>
      </p:sp>
      <p:sp>
        <p:nvSpPr>
          <p:cNvPr id="1048948"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49"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950"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5880332E-3545-44B1-8425-91DF945A98C1}" type="slidenum">
              <a:rPr altLang="en-US" lang="zh-CN" smtClean="0"/>
              <a:t>‹#›</a:t>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611" name="幻灯片图像占位符 1"/>
          <p:cNvSpPr>
            <a:spLocks noChangeAspect="1" noRot="1" noGrp="1"/>
          </p:cNvSpPr>
          <p:nvPr>
            <p:ph type="sldImg"/>
          </p:nvPr>
        </p:nvSpPr>
        <p:spPr/>
      </p:sp>
      <p:sp>
        <p:nvSpPr>
          <p:cNvPr id="1048612" name="备注占位符 2"/>
          <p:cNvSpPr>
            <a:spLocks noGrp="1"/>
          </p:cNvSpPr>
          <p:nvPr>
            <p:ph type="body" idx="1"/>
          </p:nvPr>
        </p:nvSpPr>
        <p:spPr/>
        <p:txBody>
          <a:bodyPr/>
          <a:p>
            <a:endParaRPr altLang="en-US" dirty="0" lang="zh-CN"/>
          </a:p>
        </p:txBody>
      </p:sp>
      <p:sp>
        <p:nvSpPr>
          <p:cNvPr id="1048613" name="灯片编号占位符 3"/>
          <p:cNvSpPr>
            <a:spLocks noGrp="1"/>
          </p:cNvSpPr>
          <p:nvPr>
            <p:ph type="sldNum" sz="quarter" idx="5"/>
          </p:nvPr>
        </p:nvSpPr>
        <p:spPr/>
        <p:txBody>
          <a:bodyPr/>
          <a:p>
            <a:fld id="{594688D2-1B07-43EA-B5CF-FB1BDFB42DDC}" type="slidenum">
              <a:rPr altLang="en-US" lang="zh-CN" smtClean="0"/>
              <a:t>3</a:t>
            </a:fld>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748" name="幻灯片图像占位符 1"/>
          <p:cNvSpPr>
            <a:spLocks noChangeAspect="1" noRot="1" noGrp="1"/>
          </p:cNvSpPr>
          <p:nvPr>
            <p:ph type="sldImg"/>
          </p:nvPr>
        </p:nvSpPr>
        <p:spPr/>
      </p:sp>
      <p:sp>
        <p:nvSpPr>
          <p:cNvPr id="1048749" name="备注占位符 2"/>
          <p:cNvSpPr>
            <a:spLocks noGrp="1"/>
          </p:cNvSpPr>
          <p:nvPr>
            <p:ph type="body" idx="1"/>
          </p:nvPr>
        </p:nvSpPr>
        <p:spPr/>
        <p:txBody>
          <a:bodyPr/>
          <a:p>
            <a:r>
              <a:rPr altLang="en-US" dirty="0" kumimoji="1" lang="zh-CN"/>
              <a:t>换感叹号的图</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752" name="幻灯片图像占位符 1"/>
          <p:cNvSpPr>
            <a:spLocks noChangeAspect="1" noRot="1" noGrp="1"/>
          </p:cNvSpPr>
          <p:nvPr>
            <p:ph type="sldImg"/>
          </p:nvPr>
        </p:nvSpPr>
        <p:spPr/>
      </p:sp>
      <p:sp>
        <p:nvSpPr>
          <p:cNvPr id="1048753" name="备注占位符 2"/>
          <p:cNvSpPr>
            <a:spLocks noGrp="1"/>
          </p:cNvSpPr>
          <p:nvPr>
            <p:ph type="body" idx="1"/>
          </p:nvPr>
        </p:nvSpPr>
        <p:spPr/>
        <p:txBody>
          <a:bodyPr/>
          <a:p>
            <a:pPr algn="l" defTabSz="914400" eaLnBrk="1" fontAlgn="auto" hangingPunct="1" indent="0" latinLnBrk="0" lvl="0" marL="0" marR="0" rtl="0">
              <a:lnSpc>
                <a:spcPct val="100000"/>
              </a:lnSpc>
              <a:spcBef>
                <a:spcPts val="0"/>
              </a:spcBef>
              <a:spcAft>
                <a:spcPts val="0"/>
              </a:spcAft>
              <a:buClrTx/>
              <a:buSzTx/>
              <a:buFontTx/>
              <a:buNone/>
            </a:pPr>
            <a:r>
              <a:rPr altLang="zh-CN" sz="1800" kern="0" lang="zh-CN">
                <a:effectLst/>
                <a:latin typeface="等线" panose="02010600030101010101" pitchFamily="2" charset="-122"/>
                <a:ea typeface="仿宋" panose="02010609060101010101" pitchFamily="49" charset="-122"/>
                <a:cs typeface="Times New Roman" panose="02020603050405020304" pitchFamily="18" charset="0"/>
              </a:rPr>
              <a:t>从电子工业、信息产业到网信事业，习总书记站在人类历史发展、党和国家事业全局高度，科学分析了信息化变革趋势和我们肩负的历史使命，系统阐述涵盖网信事业发展观、安全观、治理观的网络强国战略思想，深刻回答了一系列重大理论和实践问题。习近平总书记在全国网络安全和信息化工作会议发表的重要讲话，是指导新时代网络安全和信息化发展的纲领性文献，吹响了建设网络强国的时代号角，既是马克思主义世界观和方法论在新时期绽放出的新智慧，也是对马克思主义具有开创性的贡献。</a:t>
            </a:r>
            <a:endParaRPr altLang="zh-CN" sz="1800" kern="100" lang="zh-CN">
              <a:effectLst/>
              <a:latin typeface="等线" panose="02010600030101010101" pitchFamily="2" charset="-122"/>
              <a:ea typeface="等线" panose="02010600030101010101" pitchFamily="2" charset="-122"/>
              <a:cs typeface="Times New Roman" panose="02020603050405020304" pitchFamily="18" charset="0"/>
            </a:endParaRPr>
          </a:p>
          <a:p>
            <a:endParaRPr altLang="en-US" lang="zh-CN"/>
          </a:p>
        </p:txBody>
      </p:sp>
      <p:sp>
        <p:nvSpPr>
          <p:cNvPr id="1048754" name="灯片编号占位符 3"/>
          <p:cNvSpPr>
            <a:spLocks noGrp="1"/>
          </p:cNvSpPr>
          <p:nvPr>
            <p:ph type="sldNum" sz="quarter" idx="5"/>
          </p:nvPr>
        </p:nvSpPr>
        <p:spPr/>
        <p:txBody>
          <a:bodyPr/>
          <a:p>
            <a:fld id="{38776D56-FE83-4AEC-BE05-9FD631BF15B6}" type="slidenum">
              <a:rPr altLang="en-US" lang="zh-CN" smtClean="0"/>
              <a:t>18</a:t>
            </a:fld>
            <a:endParaRPr altLang="en-US"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777" name="幻灯片图像占位符 1"/>
          <p:cNvSpPr>
            <a:spLocks noChangeAspect="1" noRot="1" noGrp="1"/>
          </p:cNvSpPr>
          <p:nvPr>
            <p:ph type="sldImg"/>
          </p:nvPr>
        </p:nvSpPr>
        <p:spPr/>
      </p:sp>
      <p:sp>
        <p:nvSpPr>
          <p:cNvPr id="1048778" name="备注占位符 2"/>
          <p:cNvSpPr>
            <a:spLocks noGrp="1"/>
          </p:cNvSpPr>
          <p:nvPr>
            <p:ph type="body" idx="1"/>
          </p:nvPr>
        </p:nvSpPr>
        <p:spPr/>
        <p:txBody>
          <a:bodyPr/>
          <a:p>
            <a:endParaRPr altLang="en-US" dirty="0" kumimoji="1" lang="zh-CN"/>
          </a:p>
        </p:txBody>
      </p:sp>
      <p:sp>
        <p:nvSpPr>
          <p:cNvPr id="1048779" name="幻灯片编号占位符 3"/>
          <p:cNvSpPr>
            <a:spLocks noGrp="1"/>
          </p:cNvSpPr>
          <p:nvPr>
            <p:ph type="sldNum" sz="quarter" idx="10"/>
          </p:nvPr>
        </p:nvSpPr>
        <p:spPr/>
        <p:txBody>
          <a:bodyPr/>
          <a:p>
            <a:fld id="{5880332E-3545-44B1-8425-91DF945A98C1}" type="slidenum">
              <a:rPr altLang="en-US" lang="zh-CN" smtClean="0"/>
              <a:t>20</a:t>
            </a:fld>
            <a:endParaRPr altLang="en-US"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808" name="幻灯片图像占位符 1"/>
          <p:cNvSpPr>
            <a:spLocks noChangeAspect="1" noRot="1" noGrp="1"/>
          </p:cNvSpPr>
          <p:nvPr>
            <p:ph type="sldImg"/>
          </p:nvPr>
        </p:nvSpPr>
        <p:spPr/>
      </p:sp>
      <p:sp>
        <p:nvSpPr>
          <p:cNvPr id="1048809" name="备注占位符 2"/>
          <p:cNvSpPr>
            <a:spLocks noGrp="1"/>
          </p:cNvSpPr>
          <p:nvPr>
            <p:ph type="body" idx="1"/>
          </p:nvPr>
        </p:nvSpPr>
        <p:spPr/>
        <p:txBody>
          <a:bodyPr/>
          <a:p>
            <a:pPr algn="l" defTabSz="914400" eaLnBrk="1" fontAlgn="auto" hangingPunct="1" indent="0" latinLnBrk="0" lvl="0" marL="0" marR="0" rtl="0">
              <a:lnSpc>
                <a:spcPct val="100000"/>
              </a:lnSpc>
              <a:spcBef>
                <a:spcPts val="0"/>
              </a:spcBef>
              <a:spcAft>
                <a:spcPts val="0"/>
              </a:spcAft>
              <a:buClrTx/>
              <a:buSzTx/>
              <a:buFontTx/>
              <a:buNone/>
            </a:pPr>
            <a:r>
              <a:rPr altLang="zh-CN" dirty="0" sz="1800" kern="0" lang="en-US">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2023</a:t>
            </a:r>
            <a:r>
              <a:rPr altLang="en-US" dirty="0" sz="1800" kern="0" lang="zh-CN">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年</a:t>
            </a:r>
            <a:r>
              <a:rPr altLang="zh-CN" dirty="0" sz="1800" kern="0" lang="en-US">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5</a:t>
            </a:r>
            <a:r>
              <a:rPr altLang="en-US" dirty="0" sz="1800" kern="0" lang="zh-CN">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月</a:t>
            </a:r>
            <a:r>
              <a:rPr altLang="zh-CN" dirty="0" sz="1800" kern="0" lang="en-US">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15-16</a:t>
            </a:r>
            <a:r>
              <a:rPr altLang="en-US" dirty="0" sz="1800" kern="0" lang="zh-CN">
                <a:solidFill>
                  <a:srgbClr val="000000"/>
                </a:solidFill>
                <a:effectLst/>
                <a:latin typeface="等线" panose="02010600030101010101" pitchFamily="2" charset="-122"/>
                <a:ea typeface="Microsoft YaHei UI" panose="020B0503020204020204" pitchFamily="34" charset="-122"/>
                <a:cs typeface="宋体" panose="02010600030101010101" pitchFamily="2" charset="-122"/>
              </a:rPr>
              <a:t>日，</a:t>
            </a:r>
            <a:r>
              <a:rPr altLang="en-US" b="0" dirty="0" sz="2800" i="0" lang="zh-CN">
                <a:solidFill>
                  <a:srgbClr val="000000"/>
                </a:solidFill>
                <a:effectLst/>
                <a:latin typeface="system-ui"/>
              </a:rPr>
              <a:t>在比利时安特卫普举行的</a:t>
            </a:r>
            <a:r>
              <a:rPr altLang="zh-CN" b="0" dirty="0" sz="2800" i="0" lang="en-US">
                <a:solidFill>
                  <a:srgbClr val="000000"/>
                </a:solidFill>
                <a:effectLst/>
                <a:latin typeface="system-ui"/>
              </a:rPr>
              <a:t>ITF 2023 </a:t>
            </a:r>
            <a:r>
              <a:rPr altLang="en-US" b="0" dirty="0" sz="2800" i="0" lang="zh-CN">
                <a:solidFill>
                  <a:srgbClr val="000000"/>
                </a:solidFill>
                <a:effectLst/>
                <a:latin typeface="system-ui"/>
              </a:rPr>
              <a:t>世界大会上，研究人员认为，现在保持计算速度呈指数级增长的唯一方法是一种称为系统技术协同优化 </a:t>
            </a:r>
            <a:r>
              <a:rPr altLang="zh-CN" b="0" dirty="0" sz="2800" i="0" lang="en-US">
                <a:solidFill>
                  <a:srgbClr val="000000"/>
                </a:solidFill>
                <a:effectLst/>
                <a:latin typeface="system-ui"/>
              </a:rPr>
              <a:t>(STCO) </a:t>
            </a:r>
            <a:r>
              <a:rPr altLang="en-US" b="0" dirty="0" sz="2800" i="0" lang="zh-CN">
                <a:solidFill>
                  <a:srgbClr val="000000"/>
                </a:solidFill>
                <a:effectLst/>
                <a:latin typeface="system-ui"/>
              </a:rPr>
              <a:t>的方案。它能够将芯片分解成它们的功能组件，为每个功能使用最佳的晶体管和互连技术，并将它们重新拼接在一起以创建一个功耗更低、功能更好的整体。</a:t>
            </a:r>
            <a:endParaRPr altLang="zh-CN" dirty="0" sz="1800" kern="100" lang="zh-CN">
              <a:effectLst/>
              <a:latin typeface="等线" panose="02010600030101010101" pitchFamily="2" charset="-122"/>
              <a:ea typeface="等线" panose="02010600030101010101" pitchFamily="2" charset="-122"/>
              <a:cs typeface="Times New Roman" panose="02020603050405020304" pitchFamily="18" charset="0"/>
            </a:endParaRPr>
          </a:p>
          <a:p>
            <a:endParaRPr altLang="en-US" dirty="0" lang="zh-CN"/>
          </a:p>
        </p:txBody>
      </p:sp>
      <p:sp>
        <p:nvSpPr>
          <p:cNvPr id="1048810" name="灯片编号占位符 3"/>
          <p:cNvSpPr>
            <a:spLocks noGrp="1"/>
          </p:cNvSpPr>
          <p:nvPr>
            <p:ph type="sldNum" sz="quarter" idx="5"/>
          </p:nvPr>
        </p:nvSpPr>
        <p:spPr/>
        <p:txBody>
          <a:bodyPr/>
          <a:p>
            <a:fld id="{4E271EFB-35AB-194F-B24E-64E670FB3622}" type="slidenum">
              <a:rPr altLang="en-US" kumimoji="1" lang="zh-CN" smtClean="0"/>
              <a:t>24</a:t>
            </a:fld>
            <a:endParaRPr altLang="en-US" kumimoji="1" 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815" name="幻灯片图像占位符 1"/>
          <p:cNvSpPr>
            <a:spLocks noChangeAspect="1" noRot="1" noGrp="1"/>
          </p:cNvSpPr>
          <p:nvPr>
            <p:ph type="sldImg"/>
          </p:nvPr>
        </p:nvSpPr>
        <p:spPr/>
      </p:sp>
      <p:sp>
        <p:nvSpPr>
          <p:cNvPr id="1048816" name="备注占位符 2"/>
          <p:cNvSpPr>
            <a:spLocks noGrp="1"/>
          </p:cNvSpPr>
          <p:nvPr>
            <p:ph type="body" idx="1"/>
          </p:nvPr>
        </p:nvSpPr>
        <p:spPr/>
        <p:txBody>
          <a:bodyPr/>
          <a:p>
            <a:r>
              <a:rPr altLang="en-US" dirty="0" kumimoji="1" lang="zh-CN"/>
              <a:t>换感叹号的图</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828" name="幻灯片图像占位符 1"/>
          <p:cNvSpPr>
            <a:spLocks noChangeAspect="1" noRot="1" noGrp="1"/>
          </p:cNvSpPr>
          <p:nvPr>
            <p:ph type="sldImg"/>
          </p:nvPr>
        </p:nvSpPr>
        <p:spPr/>
      </p:sp>
      <p:sp>
        <p:nvSpPr>
          <p:cNvPr id="1048829" name="备注占位符 2"/>
          <p:cNvSpPr>
            <a:spLocks noGrp="1"/>
          </p:cNvSpPr>
          <p:nvPr>
            <p:ph type="body" idx="1"/>
          </p:nvPr>
        </p:nvSpPr>
        <p:spPr/>
        <p:txBody>
          <a:bodyPr/>
          <a:p>
            <a:r>
              <a:rPr altLang="en-US" dirty="0" kumimoji="1" lang="zh-CN"/>
              <a:t>换感叹号的图</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831" name="幻灯片图像占位符 1"/>
          <p:cNvSpPr>
            <a:spLocks noChangeAspect="1" noRot="1" noGrp="1"/>
          </p:cNvSpPr>
          <p:nvPr>
            <p:ph type="sldImg"/>
          </p:nvPr>
        </p:nvSpPr>
        <p:spPr/>
      </p:sp>
      <p:sp>
        <p:nvSpPr>
          <p:cNvPr id="1048832" name="备注占位符 2"/>
          <p:cNvSpPr>
            <a:spLocks noGrp="1"/>
          </p:cNvSpPr>
          <p:nvPr>
            <p:ph type="body" idx="1"/>
          </p:nvPr>
        </p:nvSpPr>
        <p:spPr/>
        <p:txBody>
          <a:bodyPr/>
          <a:p>
            <a:r>
              <a:rPr altLang="en-US" b="1" dirty="0" sz="1200" lang="zh-CN">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网络、计算、可信服务三者支撑数据要素，形成支撑未来发展的国家数据空间基础工程体系，服务网络强国、数字中国发展的总体战略。</a:t>
            </a:r>
            <a:endParaRPr altLang="en-US" dirty="0" kumimoji="1"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16" name="幻灯片图像占位符 1"/>
          <p:cNvSpPr>
            <a:spLocks noChangeAspect="1" noRot="1" noGrp="1"/>
          </p:cNvSpPr>
          <p:nvPr>
            <p:ph type="sldImg"/>
          </p:nvPr>
        </p:nvSpPr>
        <p:spPr/>
      </p:sp>
      <p:sp>
        <p:nvSpPr>
          <p:cNvPr id="1048617" name="备注占位符 2"/>
          <p:cNvSpPr>
            <a:spLocks noGrp="1"/>
          </p:cNvSpPr>
          <p:nvPr>
            <p:ph type="body" idx="1"/>
          </p:nvPr>
        </p:nvSpPr>
        <p:spPr/>
        <p:txBody>
          <a:bodyPr/>
          <a:p>
            <a:pPr algn="l" defTabSz="914400" eaLnBrk="1" fontAlgn="auto" hangingPunct="1" indent="0" latinLnBrk="0" lvl="0" marL="0" marR="0" rtl="0">
              <a:lnSpc>
                <a:spcPct val="100000"/>
              </a:lnSpc>
              <a:spcBef>
                <a:spcPts val="0"/>
              </a:spcBef>
              <a:spcAft>
                <a:spcPts val="0"/>
              </a:spcAft>
              <a:buClrTx/>
              <a:buSzTx/>
              <a:buFontTx/>
              <a:buNone/>
            </a:pPr>
            <a:r>
              <a:rPr altLang="zh-CN" sz="1800" kern="0" lang="zh-CN">
                <a:effectLst/>
                <a:latin typeface="等线" panose="02010600030101010101" pitchFamily="2" charset="-122"/>
                <a:ea typeface="仿宋" panose="02010609060101010101" pitchFamily="49" charset="-122"/>
                <a:cs typeface="Times New Roman" panose="02020603050405020304" pitchFamily="18" charset="0"/>
              </a:rPr>
              <a:t>从电子工业、信息产业到网信事业，习总书记站在人类历史发展、党和国家事业全局高度，科学分析了信息化变革趋势和我们肩负的历史使命，系统阐述涵盖网信事业发展观、安全观、治理观的网络强国战略思想，深刻回答了一系列重大理论和实践问题。习近平总书记在全国网络安全和信息化工作会议发表的重要讲话，是指导新时代网络安全和信息化发展的纲领性文献，吹响了建设网络强国的时代号角，既是马克思主义世界观和方法论在新时期绽放出的新智慧，也是对马克思主义具有开创性的贡献。</a:t>
            </a:r>
            <a:endParaRPr altLang="zh-CN" sz="1800" kern="100" lang="zh-CN">
              <a:effectLst/>
              <a:latin typeface="等线" panose="02010600030101010101" pitchFamily="2" charset="-122"/>
              <a:ea typeface="等线" panose="02010600030101010101" pitchFamily="2" charset="-122"/>
              <a:cs typeface="Times New Roman" panose="02020603050405020304" pitchFamily="18" charset="0"/>
            </a:endParaRPr>
          </a:p>
          <a:p>
            <a:endParaRPr altLang="en-US" lang="zh-CN"/>
          </a:p>
        </p:txBody>
      </p:sp>
      <p:sp>
        <p:nvSpPr>
          <p:cNvPr id="1048618" name="灯片编号占位符 3"/>
          <p:cNvSpPr>
            <a:spLocks noGrp="1"/>
          </p:cNvSpPr>
          <p:nvPr>
            <p:ph type="sldNum" sz="quarter" idx="5"/>
          </p:nvPr>
        </p:nvSpPr>
        <p:spPr/>
        <p:txBody>
          <a:bodyPr/>
          <a:p>
            <a:fld id="{38776D56-FE83-4AEC-BE05-9FD631BF15B6}" type="slidenum">
              <a:rPr altLang="en-US" lang="zh-CN" smtClean="0"/>
              <a:t>4</a:t>
            </a:fld>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21" name="幻灯片图像占位符 1"/>
          <p:cNvSpPr>
            <a:spLocks noChangeAspect="1" noRot="1" noGrp="1"/>
          </p:cNvSpPr>
          <p:nvPr>
            <p:ph type="sldImg"/>
          </p:nvPr>
        </p:nvSpPr>
        <p:spPr/>
      </p:sp>
      <p:sp>
        <p:nvSpPr>
          <p:cNvPr id="1048622" name="备注占位符 2"/>
          <p:cNvSpPr>
            <a:spLocks noGrp="1"/>
          </p:cNvSpPr>
          <p:nvPr>
            <p:ph type="body" idx="1"/>
          </p:nvPr>
        </p:nvSpPr>
        <p:spPr/>
        <p:txBody>
          <a:bodyPr/>
          <a:p>
            <a:pPr algn="l" defTabSz="914400" eaLnBrk="1" fontAlgn="auto" hangingPunct="1" indent="0" latinLnBrk="0" lvl="0" marL="0" marR="0" rtl="0">
              <a:lnSpc>
                <a:spcPct val="100000"/>
              </a:lnSpc>
              <a:spcBef>
                <a:spcPts val="0"/>
              </a:spcBef>
              <a:spcAft>
                <a:spcPts val="0"/>
              </a:spcAft>
              <a:buClrTx/>
              <a:buSzTx/>
              <a:buFontTx/>
              <a:buNone/>
            </a:pPr>
            <a:r>
              <a:rPr altLang="zh-CN" sz="1800" kern="0" lang="zh-CN">
                <a:effectLst/>
                <a:latin typeface="等线" panose="02010600030101010101" pitchFamily="2" charset="-122"/>
                <a:ea typeface="仿宋" panose="02010609060101010101" pitchFamily="49" charset="-122"/>
                <a:cs typeface="Times New Roman" panose="02020603050405020304" pitchFamily="18" charset="0"/>
              </a:rPr>
              <a:t>从电子工业、信息产业到网信事业，习总书记站在人类历史发展、党和国家事业全局高度，科学分析了信息化变革趋势和我们肩负的历史使命，系统阐述涵盖网信事业发展观、安全观、治理观的网络强国战略思想，深刻回答了一系列重大理论和实践问题。习近平总书记在全国网络安全和信息化工作会议发表的重要讲话，是指导新时代网络安全和信息化发展的纲领性文献，吹响了建设网络强国的时代号角，既是马克思主义世界观和方法论在新时期绽放出的新智慧，也是对马克思主义具有开创性的贡献。</a:t>
            </a:r>
            <a:endParaRPr altLang="zh-CN" sz="1800" kern="100" lang="zh-CN">
              <a:effectLst/>
              <a:latin typeface="等线" panose="02010600030101010101" pitchFamily="2" charset="-122"/>
              <a:ea typeface="等线" panose="02010600030101010101" pitchFamily="2" charset="-122"/>
              <a:cs typeface="Times New Roman" panose="02020603050405020304" pitchFamily="18" charset="0"/>
            </a:endParaRPr>
          </a:p>
          <a:p>
            <a:endParaRPr altLang="en-US" lang="zh-CN"/>
          </a:p>
        </p:txBody>
      </p:sp>
      <p:sp>
        <p:nvSpPr>
          <p:cNvPr id="1048623" name="灯片编号占位符 3"/>
          <p:cNvSpPr>
            <a:spLocks noGrp="1"/>
          </p:cNvSpPr>
          <p:nvPr>
            <p:ph type="sldNum" sz="quarter" idx="5"/>
          </p:nvPr>
        </p:nvSpPr>
        <p:spPr/>
        <p:txBody>
          <a:bodyPr/>
          <a:p>
            <a:fld id="{38776D56-FE83-4AEC-BE05-9FD631BF15B6}" type="slidenum">
              <a:rPr altLang="en-US" lang="zh-CN" smtClean="0"/>
              <a:t>5</a:t>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43" name="幻灯片图像占位符 1"/>
          <p:cNvSpPr>
            <a:spLocks noChangeAspect="1" noRot="1" noGrp="1"/>
          </p:cNvSpPr>
          <p:nvPr>
            <p:ph type="sldImg"/>
          </p:nvPr>
        </p:nvSpPr>
        <p:spPr/>
      </p:sp>
      <p:sp>
        <p:nvSpPr>
          <p:cNvPr id="1048644" name="备注占位符 2"/>
          <p:cNvSpPr>
            <a:spLocks noGrp="1"/>
          </p:cNvSpPr>
          <p:nvPr>
            <p:ph type="body" idx="1"/>
          </p:nvPr>
        </p:nvSpPr>
        <p:spPr/>
        <p:txBody>
          <a:bodyPr/>
          <a:p>
            <a:endParaRPr altLang="en-US" dirty="0" lang="zh-CN"/>
          </a:p>
        </p:txBody>
      </p:sp>
      <p:sp>
        <p:nvSpPr>
          <p:cNvPr id="1048645" name="灯片编号占位符 3"/>
          <p:cNvSpPr>
            <a:spLocks noGrp="1"/>
          </p:cNvSpPr>
          <p:nvPr>
            <p:ph type="sldNum" sz="quarter" idx="5"/>
          </p:nvPr>
        </p:nvSpPr>
        <p:spPr/>
        <p:txBody>
          <a:bodyPr/>
          <a:p>
            <a:fld id="{5880332E-3545-44B1-8425-91DF945A98C1}" type="slidenum">
              <a:rPr altLang="en-US" lang="zh-CN" smtClean="0"/>
              <a:t>8</a:t>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75" name="幻灯片图像占位符 1"/>
          <p:cNvSpPr>
            <a:spLocks noChangeAspect="1" noRot="1" noGrp="1"/>
          </p:cNvSpPr>
          <p:nvPr>
            <p:ph type="sldImg"/>
          </p:nvPr>
        </p:nvSpPr>
        <p:spPr/>
      </p:sp>
      <p:sp>
        <p:nvSpPr>
          <p:cNvPr id="1048676" name="备注占位符 2"/>
          <p:cNvSpPr>
            <a:spLocks noGrp="1"/>
          </p:cNvSpPr>
          <p:nvPr>
            <p:ph type="body" idx="1"/>
          </p:nvPr>
        </p:nvSpPr>
        <p:spPr/>
        <p:txBody>
          <a:bodyPr/>
          <a:p>
            <a:endParaRPr altLang="en-US" dirty="0" kumimoji="1" lang="zh-CN"/>
          </a:p>
        </p:txBody>
      </p:sp>
      <p:sp>
        <p:nvSpPr>
          <p:cNvPr id="1048677" name="灯片编号占位符 3"/>
          <p:cNvSpPr>
            <a:spLocks noGrp="1"/>
          </p:cNvSpPr>
          <p:nvPr>
            <p:ph type="sldNum" sz="quarter" idx="5"/>
          </p:nvPr>
        </p:nvSpPr>
        <p:spPr/>
        <p:txBody>
          <a:bodyPr/>
          <a:p>
            <a:fld id="{5880332E-3545-44B1-8425-91DF945A98C1}" type="slidenum">
              <a:rPr altLang="en-US" lang="zh-CN" smtClean="0"/>
              <a:t>10</a:t>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93" name="幻灯片图像占位符 1"/>
          <p:cNvSpPr>
            <a:spLocks noChangeAspect="1" noRot="1" noGrp="1"/>
          </p:cNvSpPr>
          <p:nvPr>
            <p:ph type="sldImg"/>
          </p:nvPr>
        </p:nvSpPr>
        <p:spPr/>
      </p:sp>
      <p:sp>
        <p:nvSpPr>
          <p:cNvPr id="1048694" name="备注占位符 2"/>
          <p:cNvSpPr>
            <a:spLocks noGrp="1"/>
          </p:cNvSpPr>
          <p:nvPr>
            <p:ph type="body" idx="1"/>
          </p:nvPr>
        </p:nvSpPr>
        <p:spPr/>
        <p:txBody>
          <a:bodyPr/>
          <a:p>
            <a:endParaRPr altLang="en-US" dirty="0" kumimoji="1" lang="zh-CN"/>
          </a:p>
        </p:txBody>
      </p:sp>
      <p:sp>
        <p:nvSpPr>
          <p:cNvPr id="1048695" name="灯片编号占位符 3"/>
          <p:cNvSpPr>
            <a:spLocks noGrp="1"/>
          </p:cNvSpPr>
          <p:nvPr>
            <p:ph type="sldNum" sz="quarter" idx="5"/>
          </p:nvPr>
        </p:nvSpPr>
        <p:spPr/>
        <p:txBody>
          <a:bodyPr/>
          <a:p>
            <a:fld id="{5880332E-3545-44B1-8425-91DF945A98C1}" type="slidenum">
              <a:rPr altLang="en-US" lang="zh-CN" smtClean="0"/>
              <a:t>11</a:t>
            </a:fld>
            <a:endParaRPr altLang="en-US"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710" name="幻灯片图像占位符 1"/>
          <p:cNvSpPr>
            <a:spLocks noChangeAspect="1" noRot="1" noGrp="1"/>
          </p:cNvSpPr>
          <p:nvPr>
            <p:ph type="sldImg"/>
          </p:nvPr>
        </p:nvSpPr>
        <p:spPr/>
      </p:sp>
      <p:sp>
        <p:nvSpPr>
          <p:cNvPr id="1048711" name="备注占位符 2"/>
          <p:cNvSpPr>
            <a:spLocks noGrp="1"/>
          </p:cNvSpPr>
          <p:nvPr>
            <p:ph type="body" idx="1"/>
          </p:nvPr>
        </p:nvSpPr>
        <p:spPr/>
        <p:txBody>
          <a:bodyPr/>
          <a:p>
            <a:endParaRPr altLang="en-US" dirty="0" kumimoji="1" lang="zh-CN"/>
          </a:p>
        </p:txBody>
      </p:sp>
      <p:sp>
        <p:nvSpPr>
          <p:cNvPr id="1048712" name="灯片编号占位符 3"/>
          <p:cNvSpPr>
            <a:spLocks noGrp="1"/>
          </p:cNvSpPr>
          <p:nvPr>
            <p:ph type="sldNum" sz="quarter" idx="5"/>
          </p:nvPr>
        </p:nvSpPr>
        <p:spPr/>
        <p:txBody>
          <a:bodyPr/>
          <a:p>
            <a:fld id="{5880332E-3545-44B1-8425-91DF945A98C1}" type="slidenum">
              <a:rPr altLang="en-US" lang="zh-CN" smtClean="0"/>
              <a:t>12</a:t>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725" name="幻灯片图像占位符 1"/>
          <p:cNvSpPr>
            <a:spLocks noChangeAspect="1" noRot="1" noGrp="1"/>
          </p:cNvSpPr>
          <p:nvPr>
            <p:ph type="sldImg"/>
          </p:nvPr>
        </p:nvSpPr>
        <p:spPr/>
      </p:sp>
      <p:sp>
        <p:nvSpPr>
          <p:cNvPr id="1048726" name="备注占位符 2"/>
          <p:cNvSpPr>
            <a:spLocks noGrp="1"/>
          </p:cNvSpPr>
          <p:nvPr>
            <p:ph type="body" idx="1"/>
          </p:nvPr>
        </p:nvSpPr>
        <p:spPr/>
        <p:txBody>
          <a:bodyPr/>
          <a:p>
            <a:r>
              <a:rPr altLang="en-US" dirty="0" kumimoji="1" lang="zh-CN"/>
              <a:t>换感叹号的图</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743" name="幻灯片图像占位符 1"/>
          <p:cNvSpPr>
            <a:spLocks noChangeAspect="1" noRot="1" noGrp="1"/>
          </p:cNvSpPr>
          <p:nvPr>
            <p:ph type="sldImg"/>
          </p:nvPr>
        </p:nvSpPr>
        <p:spPr/>
      </p:sp>
      <p:sp>
        <p:nvSpPr>
          <p:cNvPr id="1048744" name="备注占位符 2"/>
          <p:cNvSpPr>
            <a:spLocks noGrp="1"/>
          </p:cNvSpPr>
          <p:nvPr>
            <p:ph type="body" idx="1"/>
          </p:nvPr>
        </p:nvSpPr>
        <p:spPr/>
        <p:txBody>
          <a:bodyPr/>
          <a:p>
            <a:endParaRPr altLang="en-US" dirty="0" lang="zh-CN"/>
          </a:p>
        </p:txBody>
      </p:sp>
      <p:sp>
        <p:nvSpPr>
          <p:cNvPr id="1048745" name="灯片编号占位符 3"/>
          <p:cNvSpPr>
            <a:spLocks noGrp="1"/>
          </p:cNvSpPr>
          <p:nvPr>
            <p:ph type="sldNum" sz="quarter" idx="5"/>
          </p:nvPr>
        </p:nvSpPr>
        <p:spPr/>
        <p:txBody>
          <a:bodyPr/>
          <a:p>
            <a:fld id="{594688D2-1B07-43EA-B5CF-FB1BDFB42DDC}" type="slidenum">
              <a:rPr altLang="en-US" lang="zh-CN" smtClean="0"/>
              <a:t>16</a:t>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安徽模版">
    <p:spTree>
      <p:nvGrpSpPr>
        <p:cNvPr id="148" name=""/>
        <p:cNvGrpSpPr/>
        <p:nvPr/>
      </p:nvGrpSpPr>
      <p:grpSpPr>
        <a:xfrm>
          <a:off x="0" y="0"/>
          <a:ext cx="0" cy="0"/>
          <a:chOff x="0" y="0"/>
          <a:chExt cx="0" cy="0"/>
        </a:xfrm>
      </p:grpSpPr>
      <p:sp>
        <p:nvSpPr>
          <p:cNvPr id="1048862"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r>
              <a:rPr altLang="zh-CN" dirty="0" lang="en-US"/>
              <a:t>/23</a:t>
            </a:r>
          </a:p>
        </p:txBody>
      </p:sp>
      <p:sp>
        <p:nvSpPr>
          <p:cNvPr id="1048863" name="矩形 1"/>
          <p:cNvSpPr/>
          <p:nvPr userDrawn="1"/>
        </p:nvSpPr>
        <p:spPr>
          <a:xfrm>
            <a:off x="2518348" y="839449"/>
            <a:ext cx="749508" cy="539646"/>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45" name=""/>
        <p:cNvGrpSpPr/>
        <p:nvPr/>
      </p:nvGrpSpPr>
      <p:grpSpPr>
        <a:xfrm>
          <a:off x="0" y="0"/>
          <a:ext cx="0" cy="0"/>
          <a:chOff x="0" y="0"/>
          <a:chExt cx="0" cy="0"/>
        </a:xfrm>
      </p:grpSpPr>
      <p:pic>
        <p:nvPicPr>
          <p:cNvPr id="2097193" name="图片 2"/>
          <p:cNvPicPr>
            <a:picLocks noChangeAspect="1"/>
          </p:cNvPicPr>
          <p:nvPr userDrawn="1"/>
        </p:nvPicPr>
        <p:blipFill>
          <a:blip xmlns:r="http://schemas.openxmlformats.org/officeDocument/2006/relationships" r:embed="rId1"/>
          <a:stretch>
            <a:fillRect/>
          </a:stretch>
        </p:blipFill>
        <p:spPr>
          <a:xfrm>
            <a:off x="0" y="-2"/>
            <a:ext cx="12192000" cy="6858001"/>
          </a:xfrm>
          <a:prstGeom prst="rect"/>
        </p:spPr>
      </p:pic>
      <p:pic>
        <p:nvPicPr>
          <p:cNvPr id="2097194" name="图片 6" descr="png(反白稿）"/>
          <p:cNvPicPr>
            <a:picLocks noChangeAspect="1"/>
          </p:cNvPicPr>
          <p:nvPr userDrawn="1"/>
        </p:nvPicPr>
        <p:blipFill>
          <a:blip xmlns:r="http://schemas.openxmlformats.org/officeDocument/2006/relationships" r:embed="rId2"/>
          <a:stretch>
            <a:fillRect/>
          </a:stretch>
        </p:blipFill>
        <p:spPr>
          <a:xfrm>
            <a:off x="9984105" y="5721072"/>
            <a:ext cx="1440000" cy="580946"/>
          </a:xfrm>
          <a:prstGeom prst="rec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80"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83"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安徽模版">
    <p:spTree>
      <p:nvGrpSpPr>
        <p:cNvPr id="134" name=""/>
        <p:cNvGrpSpPr/>
        <p:nvPr/>
      </p:nvGrpSpPr>
      <p:grpSpPr>
        <a:xfrm>
          <a:off x="0" y="0"/>
          <a:ext cx="0" cy="0"/>
          <a:chOff x="0" y="0"/>
          <a:chExt cx="0" cy="0"/>
        </a:xfrm>
      </p:grpSpPr>
      <p:sp>
        <p:nvSpPr>
          <p:cNvPr id="1048838"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36" name=""/>
        <p:cNvGrpSpPr/>
        <p:nvPr/>
      </p:nvGrpSpPr>
      <p:grpSpPr>
        <a:xfrm>
          <a:off x="0" y="0"/>
          <a:ext cx="0" cy="0"/>
          <a:chOff x="0" y="0"/>
          <a:chExt cx="0" cy="0"/>
        </a:xfrm>
      </p:grpSpPr>
      <p:sp>
        <p:nvSpPr>
          <p:cNvPr id="1048841"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35" name=""/>
        <p:cNvGrpSpPr/>
        <p:nvPr/>
      </p:nvGrpSpPr>
      <p:grpSpPr>
        <a:xfrm>
          <a:off x="0" y="0"/>
          <a:ext cx="0" cy="0"/>
          <a:chOff x="0" y="0"/>
          <a:chExt cx="0" cy="0"/>
        </a:xfrm>
      </p:grpSpPr>
      <p:sp>
        <p:nvSpPr>
          <p:cNvPr id="1048839" name="矩形 18"/>
          <p:cNvSpPr/>
          <p:nvPr userDrawn="1"/>
        </p:nvSpPr>
        <p:spPr>
          <a:xfrm>
            <a:off x="0" y="6553199"/>
            <a:ext cx="12192000" cy="304800"/>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bIns="60958" lIns="121917" rIns="121917" rtlCol="0" tIns="60958"/>
          <a:p>
            <a:pPr algn="ctr"/>
            <a:endParaRPr altLang="en-US" dirty="0" lang="zh-CN">
              <a:solidFill>
                <a:prstClr val="white"/>
              </a:solidFill>
              <a:latin typeface="Times New Roman" panose="02020603050405020304" pitchFamily="18" charset="0"/>
            </a:endParaRPr>
          </a:p>
        </p:txBody>
      </p:sp>
      <p:pic>
        <p:nvPicPr>
          <p:cNvPr id="2097189" name="Picture 4" descr="E:\i-工作-2016年\02专业工作\02专项工作\VIS更新建设\正文内页.jpg"/>
          <p:cNvPicPr>
            <a:picLocks noChangeAspect="1" noChangeArrowheads="1"/>
          </p:cNvPicPr>
          <p:nvPr userDrawn="1"/>
        </p:nvPicPr>
        <p:blipFill>
          <a:blip xmlns:r="http://schemas.openxmlformats.org/officeDocument/2006/relationships" r:embed="rId1" cstate="print"/>
          <a:srcRect/>
          <a:stretch>
            <a:fillRect/>
          </a:stretch>
        </p:blipFill>
        <p:spPr bwMode="auto">
          <a:xfrm>
            <a:off x="0" y="1"/>
            <a:ext cx="12192000" cy="515937"/>
          </a:xfrm>
          <a:prstGeom prst="rect"/>
          <a:noFill/>
        </p:spPr>
      </p:pic>
      <p:pic>
        <p:nvPicPr>
          <p:cNvPr id="2097190" name="图片 1" descr="微信图片_20200426120454"/>
          <p:cNvPicPr>
            <a:picLocks noChangeAspect="1"/>
          </p:cNvPicPr>
          <p:nvPr userDrawn="1"/>
        </p:nvPicPr>
        <p:blipFill>
          <a:blip xmlns:r="http://schemas.openxmlformats.org/officeDocument/2006/relationships" r:embed="rId2"/>
          <a:stretch>
            <a:fillRect/>
          </a:stretch>
        </p:blipFill>
        <p:spPr>
          <a:xfrm>
            <a:off x="9658985" y="0"/>
            <a:ext cx="2412365" cy="541020"/>
          </a:xfrm>
          <a:prstGeom prst="rect"/>
        </p:spPr>
      </p:pic>
      <p:sp>
        <p:nvSpPr>
          <p:cNvPr id="1048840"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38" name=""/>
        <p:cNvGrpSpPr/>
        <p:nvPr/>
      </p:nvGrpSpPr>
      <p:grpSpPr>
        <a:xfrm>
          <a:off x="0" y="0"/>
          <a:ext cx="0" cy="0"/>
          <a:chOff x="0" y="0"/>
          <a:chExt cx="0" cy="0"/>
        </a:xfrm>
      </p:grpSpPr>
      <p:sp>
        <p:nvSpPr>
          <p:cNvPr id="1048844"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空白页">
    <p:spTree>
      <p:nvGrpSpPr>
        <p:cNvPr id="137" name=""/>
        <p:cNvGrpSpPr/>
        <p:nvPr/>
      </p:nvGrpSpPr>
      <p:grpSpPr>
        <a:xfrm>
          <a:off x="0" y="0"/>
          <a:ext cx="0" cy="0"/>
          <a:chOff x="0" y="0"/>
          <a:chExt cx="0" cy="0"/>
        </a:xfrm>
      </p:grpSpPr>
      <p:sp>
        <p:nvSpPr>
          <p:cNvPr id="1048842" name="矩形 3"/>
          <p:cNvSpPr/>
          <p:nvPr userDrawn="1"/>
        </p:nvSpPr>
        <p:spPr>
          <a:xfrm>
            <a:off x="11003454" y="6366013"/>
            <a:ext cx="833883" cy="338426"/>
          </a:xfrm>
          <a:prstGeom prst="rect"/>
        </p:spPr>
        <p:txBody>
          <a:bodyPr wrap="none">
            <a:spAutoFit/>
          </a:bodyPr>
          <a:p>
            <a:fld id="{20B977B7-3BB0-4632-B644-79A7CB4DB5C1}" type="slidenum">
              <a:rPr altLang="en-US" sz="1600" lang="zh-CN">
                <a:solidFill>
                  <a:srgbClr val="C00000"/>
                </a:solidFill>
              </a:rPr>
              <a:t>‹#›</a:t>
            </a:fld>
            <a:r>
              <a:rPr altLang="zh-CN" dirty="0" sz="1600" lang="en-US">
                <a:solidFill>
                  <a:srgbClr val="C00000"/>
                </a:solidFill>
              </a:rPr>
              <a:t>/109</a:t>
            </a:r>
          </a:p>
        </p:txBody>
      </p:sp>
      <p:pic>
        <p:nvPicPr>
          <p:cNvPr id="2097191" name="图片 4"/>
          <p:cNvPicPr>
            <a:picLocks noChangeAspect="1"/>
          </p:cNvPicPr>
          <p:nvPr userDrawn="1"/>
        </p:nvPicPr>
        <p:blipFill>
          <a:blip xmlns:r="http://schemas.openxmlformats.org/officeDocument/2006/relationships" r:embed="rId1" cstate="print"/>
          <a:stretch>
            <a:fillRect/>
          </a:stretch>
        </p:blipFill>
        <p:spPr>
          <a:xfrm>
            <a:off x="0" y="11901"/>
            <a:ext cx="12192000" cy="6846099"/>
          </a:xfrm>
          <a:prstGeom prst="rect"/>
        </p:spPr>
      </p:pic>
      <p:sp>
        <p:nvSpPr>
          <p:cNvPr id="1048843"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33" name=""/>
        <p:cNvGrpSpPr/>
        <p:nvPr/>
      </p:nvGrpSpPr>
      <p:grpSpPr>
        <a:xfrm>
          <a:off x="0" y="0"/>
          <a:ext cx="0" cy="0"/>
          <a:chOff x="0" y="0"/>
          <a:chExt cx="0" cy="0"/>
        </a:xfrm>
      </p:grpSpPr>
      <p:pic>
        <p:nvPicPr>
          <p:cNvPr id="2097188" name="图片 5"/>
          <p:cNvPicPr>
            <a:picLocks noChangeAspect="1"/>
          </p:cNvPicPr>
          <p:nvPr userDrawn="1"/>
        </p:nvPicPr>
        <p:blipFill>
          <a:blip xmlns:r="http://schemas.openxmlformats.org/officeDocument/2006/relationships" r:embed="rId1"/>
          <a:stretch>
            <a:fillRect/>
          </a:stretch>
        </p:blipFill>
        <p:spPr>
          <a:xfrm>
            <a:off x="5568" y="5799"/>
            <a:ext cx="12180864" cy="6846401"/>
          </a:xfrm>
          <a:prstGeom prst="rect"/>
        </p:spPr>
      </p:pic>
      <p:sp>
        <p:nvSpPr>
          <p:cNvPr id="1048837"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8F8F6"/>
        </a:solidFill>
        <a:effectLst/>
      </p:bgPr>
    </p:bg>
    <p:spTree>
      <p:nvGrpSpPr>
        <p:cNvPr id="169" name=""/>
        <p:cNvGrpSpPr/>
        <p:nvPr/>
      </p:nvGrpSpPr>
      <p:grpSpPr>
        <a:xfrm>
          <a:off x="0" y="0"/>
          <a:ext cx="0" cy="0"/>
          <a:chOff x="0" y="0"/>
          <a:chExt cx="0" cy="0"/>
        </a:xfrm>
      </p:grpSpPr>
      <p:sp>
        <p:nvSpPr>
          <p:cNvPr id="1048898" name="等腰三角形 6"/>
          <p:cNvSpPr/>
          <p:nvPr userDrawn="1"/>
        </p:nvSpPr>
        <p:spPr>
          <a:xfrm rot="5400000">
            <a:off x="-21484" y="208348"/>
            <a:ext cx="343104" cy="300134"/>
          </a:xfrm>
          <a:prstGeom prst="triangle"/>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895" lang="zh-CN"/>
          </a:p>
        </p:txBody>
      </p:sp>
      <p:sp>
        <p:nvSpPr>
          <p:cNvPr id="1048899" name="等腰三角形 7"/>
          <p:cNvSpPr/>
          <p:nvPr userDrawn="1"/>
        </p:nvSpPr>
        <p:spPr>
          <a:xfrm rot="5400000">
            <a:off x="128582" y="208348"/>
            <a:ext cx="343104" cy="300134"/>
          </a:xfrm>
          <a:prstGeom prst="triangle"/>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895" lang="zh-CN"/>
          </a:p>
        </p:txBody>
      </p:sp>
      <p:cxnSp>
        <p:nvCxnSpPr>
          <p:cNvPr id="3145738" name="直接连接符 8"/>
          <p:cNvCxnSpPr>
            <a:cxnSpLocks/>
          </p:cNvCxnSpPr>
          <p:nvPr userDrawn="1"/>
        </p:nvCxnSpPr>
        <p:spPr>
          <a:xfrm>
            <a:off x="572101" y="563723"/>
            <a:ext cx="11047798" cy="0"/>
          </a:xfrm>
          <a:prstGeom prst="line"/>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2097199" name="图片 9"/>
          <p:cNvPicPr>
            <a:picLocks noChangeAspect="1"/>
          </p:cNvPicPr>
          <p:nvPr userDrawn="1"/>
        </p:nvPicPr>
        <p:blipFill rotWithShape="1">
          <a:blip xmlns:r="http://schemas.openxmlformats.org/officeDocument/2006/relationships" r:embed="rId1" cstate="print"/>
          <a:srcRect t="31577" b="43928"/>
          <a:stretch>
            <a:fillRect/>
          </a:stretch>
        </p:blipFill>
        <p:spPr>
          <a:xfrm>
            <a:off x="9689502" y="186862"/>
            <a:ext cx="2161541" cy="311565"/>
          </a:xfrm>
          <a:prstGeom prst="rect"/>
        </p:spPr>
      </p:pic>
      <p:sp>
        <p:nvSpPr>
          <p:cNvPr id="1048900" name="灯片编号占位符 5"/>
          <p:cNvSpPr>
            <a:spLocks noGrp="1" noChangeArrowheads="1"/>
          </p:cNvSpPr>
          <p:nvPr>
            <p:ph type="sldNum" sz="quarter" idx="4"/>
          </p:nvPr>
        </p:nvSpPr>
        <p:spPr bwMode="auto">
          <a:xfrm>
            <a:off x="8610663" y="6357343"/>
            <a:ext cx="2743117" cy="364573"/>
          </a:xfrm>
          <a:prstGeom prst="rect"/>
          <a:noFill/>
          <a:ln>
            <a:noFill/>
          </a:ln>
        </p:spPr>
        <p:txBody>
          <a:bodyPr anchor="ctr" anchorCtr="0" bIns="43204" compatLnSpc="1" lIns="86409" numCol="1" rIns="86409" tIns="43204" vert="horz" wrap="square"/>
          <a:lstStyle>
            <a:lvl1pPr algn="r" eaLnBrk="1" hangingPunct="1">
              <a:buFont typeface="Arial" panose="020B0604020202020204" pitchFamily="34" charset="0"/>
              <a:buNone/>
              <a:defRPr sz="1147">
                <a:solidFill>
                  <a:srgbClr val="898989"/>
                </a:solidFill>
              </a:defRPr>
            </a:lvl1pPr>
          </a:lstStyle>
          <a:p>
            <a:fld id="{152F7292-A85B-4D66-A564-0C7F5C49DE4A}" type="slidenum">
              <a:rPr altLang="en-US" lang="zh-CN"/>
              <a:t>‹#›</a:t>
            </a:fld>
            <a:endParaRPr altLang="en-US" dirty="0" sz="1878" lang="zh-CN">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001_空白页">
    <p:spTree>
      <p:nvGrpSpPr>
        <p:cNvPr id="63" name=""/>
        <p:cNvGrpSpPr/>
        <p:nvPr/>
      </p:nvGrpSpPr>
      <p:grpSpPr>
        <a:xfrm>
          <a:off x="0" y="0"/>
          <a:ext cx="0" cy="0"/>
          <a:chOff x="0" y="0"/>
          <a:chExt cx="0" cy="0"/>
        </a:xfrm>
      </p:grpSpPr>
      <p:sp>
        <p:nvSpPr>
          <p:cNvPr id="1048624" name="矩形 3"/>
          <p:cNvSpPr/>
          <p:nvPr userDrawn="1"/>
        </p:nvSpPr>
        <p:spPr>
          <a:xfrm>
            <a:off x="11003454" y="6366013"/>
            <a:ext cx="830579" cy="332741"/>
          </a:xfrm>
          <a:prstGeom prst="rect"/>
        </p:spPr>
        <p:txBody>
          <a:bodyPr wrap="none">
            <a:spAutoFit/>
          </a:bodyPr>
          <a:p>
            <a:fld id="{20B977B7-3BB0-4632-B644-79A7CB4DB5C1}" type="slidenum">
              <a:rPr altLang="en-US" sz="1600" lang="zh-CN">
                <a:solidFill>
                  <a:srgbClr val="C00000"/>
                </a:solidFill>
              </a:rPr>
              <a:t>‹#›</a:t>
            </a:fld>
            <a:r>
              <a:rPr altLang="zh-CN" dirty="0" sz="1600" lang="en-US">
                <a:solidFill>
                  <a:srgbClr val="C00000"/>
                </a:solidFill>
              </a:rPr>
              <a:t>/109</a:t>
            </a:r>
          </a:p>
        </p:txBody>
      </p:sp>
      <p:pic>
        <p:nvPicPr>
          <p:cNvPr id="2097155" name="图片 4"/>
          <p:cNvPicPr>
            <a:picLocks noChangeAspect="1"/>
          </p:cNvPicPr>
          <p:nvPr userDrawn="1"/>
        </p:nvPicPr>
        <p:blipFill>
          <a:blip xmlns:r="http://schemas.openxmlformats.org/officeDocument/2006/relationships" r:embed="rId1" cstate="print"/>
          <a:stretch>
            <a:fillRect/>
          </a:stretch>
        </p:blipFill>
        <p:spPr>
          <a:xfrm>
            <a:off x="0" y="16917"/>
            <a:ext cx="12192000" cy="6846099"/>
          </a:xfrm>
          <a:prstGeom prst="rect"/>
        </p:spPr>
      </p:pic>
      <p:sp>
        <p:nvSpPr>
          <p:cNvPr id="1048625" name="灯片编号占位符 7"/>
          <p:cNvSpPr>
            <a:spLocks noGrp="1"/>
          </p:cNvSpPr>
          <p:nvPr>
            <p:ph type="sldNum" sz="quarter" idx="12"/>
          </p:nvPr>
        </p:nvSpPr>
        <p:spPr>
          <a:xfrm>
            <a:off x="9162690" y="6339314"/>
            <a:ext cx="2743200" cy="365125"/>
          </a:xfrm>
        </p:spPr>
        <p:txBody>
          <a:bodyPr/>
          <a:lstStyle>
            <a:lvl1pPr>
              <a:defRPr b="1" sz="1400">
                <a:solidFill>
                  <a:srgbClr val="0D3065"/>
                </a:solidFill>
                <a:latin typeface="微软雅黑" panose="020B0503020204020204" pitchFamily="34" charset="-122"/>
                <a:ea typeface="微软雅黑" panose="020B0503020204020204" pitchFamily="34" charset="-122"/>
              </a:defRPr>
            </a:lvl1pPr>
          </a:lstStyle>
          <a:p>
            <a:fld id="{FDDF728A-D61E-4D8F-93F6-840FABB77108}" type="slidenum">
              <a:rPr altLang="en-US" lang="zh-CN" smtClean="0"/>
              <a:t>‹#›</a:t>
            </a:fld>
            <a:r>
              <a:rPr altLang="zh-CN" dirty="0" lang="en-US"/>
              <a:t>/23</a:t>
            </a:r>
            <a:endParaRPr altLang="en-US" dirty="0" 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175" name=""/>
        <p:cNvGrpSpPr/>
        <p:nvPr/>
      </p:nvGrpSpPr>
      <p:grpSpPr>
        <a:xfrm>
          <a:off x="0" y="0"/>
          <a:ext cx="0" cy="0"/>
          <a:chOff x="0" y="0"/>
          <a:chExt cx="0" cy="0"/>
        </a:xfrm>
      </p:grpSpPr>
      <p:sp>
        <p:nvSpPr>
          <p:cNvPr id="1048923" name="标题 1"/>
          <p:cNvSpPr>
            <a:spLocks noGrp="1"/>
          </p:cNvSpPr>
          <p:nvPr>
            <p:ph type="title"/>
          </p:nvPr>
        </p:nvSpPr>
        <p:spPr/>
        <p:txBody>
          <a:bodyPr/>
          <a:p>
            <a:r>
              <a:rPr altLang="en-US" lang="zh-CN"/>
              <a:t>单击此处编辑母版标题样式</a:t>
            </a:r>
          </a:p>
        </p:txBody>
      </p:sp>
      <p:sp>
        <p:nvSpPr>
          <p:cNvPr id="1048924" name="内容占位符 2"/>
          <p:cNvSpPr>
            <a:spLocks noGrp="1"/>
          </p:cNvSpPr>
          <p:nvPr>
            <p:ph idx="1"/>
          </p:nvPr>
        </p:nvSpPr>
        <p:spPr/>
        <p:txBody>
          <a:bodyPr/>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25" name="日期占位符 3"/>
          <p:cNvSpPr>
            <a:spLocks noGrp="1" noChangeArrowheads="1"/>
          </p:cNvSpPr>
          <p:nvPr>
            <p:ph type="dt" sz="half" idx="10"/>
          </p:nvPr>
        </p:nvSpPr>
        <p:spPr/>
        <p:txBody>
          <a:bodyPr/>
          <a:p>
            <a:endParaRPr altLang="en-US" lang="zh-CN"/>
          </a:p>
        </p:txBody>
      </p:sp>
      <p:sp>
        <p:nvSpPr>
          <p:cNvPr id="1048926" name="页脚占位符 4"/>
          <p:cNvSpPr>
            <a:spLocks noGrp="1" noChangeArrowheads="1"/>
          </p:cNvSpPr>
          <p:nvPr>
            <p:ph type="ftr" sz="quarter" idx="11"/>
          </p:nvPr>
        </p:nvSpPr>
        <p:spPr/>
        <p:txBody>
          <a:bodyPr/>
          <a:p>
            <a:endParaRPr altLang="en-US" lang="zh-CN"/>
          </a:p>
        </p:txBody>
      </p:sp>
      <p:sp>
        <p:nvSpPr>
          <p:cNvPr id="1048927" name="灯片编号占位符 5"/>
          <p:cNvSpPr>
            <a:spLocks noGrp="1" noChangeArrowheads="1"/>
          </p:cNvSpPr>
          <p:nvPr>
            <p:ph type="sldNum" sz="quarter" idx="12"/>
          </p:nvPr>
        </p:nvSpPr>
        <p:spPr/>
        <p:txBody>
          <a:bodyPr/>
          <a:p>
            <a:fld id="{7BC938F9-85D0-40B3-89F0-86678C4AB7F7}" type="slidenum">
              <a:rPr altLang="en-US" lang="zh-CN"/>
              <a:t>‹#›</a:t>
            </a:fld>
            <a:endParaRPr altLang="en-US" sz="1878" lang="zh-CN">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166" name=""/>
        <p:cNvGrpSpPr/>
        <p:nvPr/>
      </p:nvGrpSpPr>
      <p:grpSpPr>
        <a:xfrm>
          <a:off x="0" y="0"/>
          <a:ext cx="0" cy="0"/>
          <a:chOff x="0" y="0"/>
          <a:chExt cx="0" cy="0"/>
        </a:xfrm>
      </p:grpSpPr>
      <p:sp>
        <p:nvSpPr>
          <p:cNvPr id="1048881" name="标题 1"/>
          <p:cNvSpPr>
            <a:spLocks noGrp="1"/>
          </p:cNvSpPr>
          <p:nvPr>
            <p:ph type="title"/>
          </p:nvPr>
        </p:nvSpPr>
        <p:spPr>
          <a:xfrm>
            <a:off x="962527" y="4406795"/>
            <a:ext cx="10364376" cy="1362527"/>
          </a:xfrm>
        </p:spPr>
        <p:txBody>
          <a:bodyPr anchor="t"/>
          <a:lstStyle>
            <a:lvl1pPr algn="l">
              <a:defRPr b="1" cap="all" sz="4171"/>
            </a:lvl1pPr>
          </a:lstStyle>
          <a:p>
            <a:r>
              <a:rPr altLang="en-US" lang="zh-CN"/>
              <a:t>单击此处编辑母版标题样式</a:t>
            </a:r>
          </a:p>
        </p:txBody>
      </p:sp>
      <p:sp>
        <p:nvSpPr>
          <p:cNvPr id="1048882" name="文本占位符 2"/>
          <p:cNvSpPr>
            <a:spLocks noGrp="1"/>
          </p:cNvSpPr>
          <p:nvPr>
            <p:ph type="body" idx="1"/>
          </p:nvPr>
        </p:nvSpPr>
        <p:spPr>
          <a:xfrm>
            <a:off x="962527" y="2906502"/>
            <a:ext cx="10364376" cy="1500293"/>
          </a:xfrm>
        </p:spPr>
        <p:txBody>
          <a:bodyPr anchor="b"/>
          <a:lstStyle>
            <a:lvl1pPr indent="0" marL="0">
              <a:buNone/>
              <a:defRPr sz="2087"/>
            </a:lvl1pPr>
            <a:lvl2pPr indent="0" marL="476616">
              <a:buNone/>
              <a:defRPr sz="1878"/>
            </a:lvl2pPr>
            <a:lvl3pPr indent="0" marL="953548">
              <a:buNone/>
              <a:defRPr sz="1669"/>
            </a:lvl3pPr>
            <a:lvl4pPr indent="0" marL="1430164">
              <a:buNone/>
              <a:defRPr sz="1460"/>
            </a:lvl4pPr>
            <a:lvl5pPr indent="0" marL="1907096">
              <a:buNone/>
              <a:defRPr sz="1460"/>
            </a:lvl5pPr>
            <a:lvl6pPr indent="0" marL="2383712">
              <a:buNone/>
              <a:defRPr sz="1460"/>
            </a:lvl6pPr>
            <a:lvl7pPr indent="0" marL="2860644">
              <a:buNone/>
              <a:defRPr sz="1460"/>
            </a:lvl7pPr>
            <a:lvl8pPr indent="0" marL="3337261">
              <a:buNone/>
              <a:defRPr sz="1460"/>
            </a:lvl8pPr>
            <a:lvl9pPr indent="0" marL="3814193">
              <a:buNone/>
              <a:defRPr sz="1460"/>
            </a:lvl9pPr>
          </a:lstStyle>
          <a:p>
            <a:pPr lvl="0"/>
            <a:r>
              <a:rPr altLang="en-US" lang="zh-CN"/>
              <a:t>单击此处编辑母版文本样式</a:t>
            </a:r>
          </a:p>
        </p:txBody>
      </p:sp>
      <p:sp>
        <p:nvSpPr>
          <p:cNvPr id="1048883" name="日期占位符 3"/>
          <p:cNvSpPr>
            <a:spLocks noGrp="1" noChangeArrowheads="1"/>
          </p:cNvSpPr>
          <p:nvPr>
            <p:ph type="dt" sz="half" idx="10"/>
          </p:nvPr>
        </p:nvSpPr>
        <p:spPr/>
        <p:txBody>
          <a:bodyPr/>
          <a:p>
            <a:endParaRPr altLang="en-US" lang="zh-CN"/>
          </a:p>
        </p:txBody>
      </p:sp>
      <p:sp>
        <p:nvSpPr>
          <p:cNvPr id="1048884" name="页脚占位符 4"/>
          <p:cNvSpPr>
            <a:spLocks noGrp="1" noChangeArrowheads="1"/>
          </p:cNvSpPr>
          <p:nvPr>
            <p:ph type="ftr" sz="quarter" idx="11"/>
          </p:nvPr>
        </p:nvSpPr>
        <p:spPr/>
        <p:txBody>
          <a:bodyPr/>
          <a:p>
            <a:endParaRPr altLang="en-US" lang="zh-CN"/>
          </a:p>
        </p:txBody>
      </p:sp>
      <p:sp>
        <p:nvSpPr>
          <p:cNvPr id="1048885" name="灯片编号占位符 5"/>
          <p:cNvSpPr>
            <a:spLocks noGrp="1" noChangeArrowheads="1"/>
          </p:cNvSpPr>
          <p:nvPr>
            <p:ph type="sldNum" sz="quarter" idx="12"/>
          </p:nvPr>
        </p:nvSpPr>
        <p:spPr/>
        <p:txBody>
          <a:bodyPr/>
          <a:p>
            <a:fld id="{54DAE755-FB21-4ED6-8C4A-654A6ED038C9}" type="slidenum">
              <a:rPr altLang="en-US" lang="zh-CN"/>
              <a:t>‹#›</a:t>
            </a:fld>
            <a:endParaRPr altLang="en-US" sz="1878" lang="zh-CN">
              <a:solidFill>
                <a:schemeClr val="tx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167" name=""/>
        <p:cNvGrpSpPr/>
        <p:nvPr/>
      </p:nvGrpSpPr>
      <p:grpSpPr>
        <a:xfrm>
          <a:off x="0" y="0"/>
          <a:ext cx="0" cy="0"/>
          <a:chOff x="0" y="0"/>
          <a:chExt cx="0" cy="0"/>
        </a:xfrm>
      </p:grpSpPr>
      <p:sp>
        <p:nvSpPr>
          <p:cNvPr id="1048886" name="标题 1"/>
          <p:cNvSpPr>
            <a:spLocks noGrp="1"/>
          </p:cNvSpPr>
          <p:nvPr>
            <p:ph type="title"/>
          </p:nvPr>
        </p:nvSpPr>
        <p:spPr/>
        <p:txBody>
          <a:bodyPr/>
          <a:p>
            <a:r>
              <a:rPr altLang="en-US" lang="zh-CN"/>
              <a:t>单击此处编辑母版标题样式</a:t>
            </a:r>
          </a:p>
        </p:txBody>
      </p:sp>
      <p:sp>
        <p:nvSpPr>
          <p:cNvPr id="1048887" name="内容占位符 2"/>
          <p:cNvSpPr>
            <a:spLocks noGrp="1"/>
          </p:cNvSpPr>
          <p:nvPr>
            <p:ph sz="half" idx="1"/>
          </p:nvPr>
        </p:nvSpPr>
        <p:spPr>
          <a:xfrm>
            <a:off x="838223" y="1826227"/>
            <a:ext cx="5177148" cy="4351352"/>
          </a:xfrm>
        </p:spPr>
        <p:txBody>
          <a:bodyPr/>
          <a:lstStyle>
            <a:lvl1pPr>
              <a:defRPr sz="2920"/>
            </a:lvl1pPr>
            <a:lvl2pPr>
              <a:defRPr sz="2502"/>
            </a:lvl2pPr>
            <a:lvl3pPr>
              <a:defRPr sz="2087"/>
            </a:lvl3pPr>
            <a:lvl4pPr>
              <a:defRPr sz="1878"/>
            </a:lvl4pPr>
            <a:lvl5pPr>
              <a:defRPr sz="1878"/>
            </a:lvl5pPr>
            <a:lvl6pPr>
              <a:defRPr sz="1878"/>
            </a:lvl6pPr>
            <a:lvl7pPr>
              <a:defRPr sz="1878"/>
            </a:lvl7pPr>
            <a:lvl8pPr>
              <a:defRPr sz="1878"/>
            </a:lvl8pPr>
            <a:lvl9pPr>
              <a:defRPr sz="1878"/>
            </a:lvl9pPr>
          </a:lstStyle>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888" name="内容占位符 3"/>
          <p:cNvSpPr>
            <a:spLocks noGrp="1"/>
          </p:cNvSpPr>
          <p:nvPr>
            <p:ph sz="half" idx="2"/>
          </p:nvPr>
        </p:nvSpPr>
        <p:spPr>
          <a:xfrm>
            <a:off x="6176633" y="1826227"/>
            <a:ext cx="5177148" cy="4351352"/>
          </a:xfrm>
        </p:spPr>
        <p:txBody>
          <a:bodyPr/>
          <a:lstStyle>
            <a:lvl1pPr>
              <a:defRPr sz="2920"/>
            </a:lvl1pPr>
            <a:lvl2pPr>
              <a:defRPr sz="2502"/>
            </a:lvl2pPr>
            <a:lvl3pPr>
              <a:defRPr sz="2087"/>
            </a:lvl3pPr>
            <a:lvl4pPr>
              <a:defRPr sz="1878"/>
            </a:lvl4pPr>
            <a:lvl5pPr>
              <a:defRPr sz="1878"/>
            </a:lvl5pPr>
            <a:lvl6pPr>
              <a:defRPr sz="1878"/>
            </a:lvl6pPr>
            <a:lvl7pPr>
              <a:defRPr sz="1878"/>
            </a:lvl7pPr>
            <a:lvl8pPr>
              <a:defRPr sz="1878"/>
            </a:lvl8pPr>
            <a:lvl9pPr>
              <a:defRPr sz="1878"/>
            </a:lvl9pPr>
          </a:lstStyle>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889" name="日期占位符 3"/>
          <p:cNvSpPr>
            <a:spLocks noGrp="1" noChangeArrowheads="1"/>
          </p:cNvSpPr>
          <p:nvPr>
            <p:ph type="dt" sz="half" idx="10"/>
          </p:nvPr>
        </p:nvSpPr>
        <p:spPr/>
        <p:txBody>
          <a:bodyPr/>
          <a:p>
            <a:endParaRPr altLang="en-US" lang="zh-CN"/>
          </a:p>
        </p:txBody>
      </p:sp>
      <p:sp>
        <p:nvSpPr>
          <p:cNvPr id="1048890" name="页脚占位符 4"/>
          <p:cNvSpPr>
            <a:spLocks noGrp="1" noChangeArrowheads="1"/>
          </p:cNvSpPr>
          <p:nvPr>
            <p:ph type="ftr" sz="quarter" idx="11"/>
          </p:nvPr>
        </p:nvSpPr>
        <p:spPr/>
        <p:txBody>
          <a:bodyPr/>
          <a:p>
            <a:endParaRPr altLang="en-US" lang="zh-CN"/>
          </a:p>
        </p:txBody>
      </p:sp>
      <p:sp>
        <p:nvSpPr>
          <p:cNvPr id="1048891" name="灯片编号占位符 5"/>
          <p:cNvSpPr>
            <a:spLocks noGrp="1" noChangeArrowheads="1"/>
          </p:cNvSpPr>
          <p:nvPr>
            <p:ph type="sldNum" sz="quarter" idx="12"/>
          </p:nvPr>
        </p:nvSpPr>
        <p:spPr/>
        <p:txBody>
          <a:bodyPr/>
          <a:p>
            <a:fld id="{FAE60C80-49E5-4DED-9145-93108925E1C7}" type="slidenum">
              <a:rPr altLang="en-US" lang="zh-CN"/>
              <a:t>‹#›</a:t>
            </a:fld>
            <a:endParaRPr altLang="en-US" sz="1878" lang="zh-CN">
              <a:solidFill>
                <a:schemeClr val="tx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174" name=""/>
        <p:cNvGrpSpPr/>
        <p:nvPr/>
      </p:nvGrpSpPr>
      <p:grpSpPr>
        <a:xfrm>
          <a:off x="0" y="0"/>
          <a:ext cx="0" cy="0"/>
          <a:chOff x="0" y="0"/>
          <a:chExt cx="0" cy="0"/>
        </a:xfrm>
      </p:grpSpPr>
      <p:sp>
        <p:nvSpPr>
          <p:cNvPr id="1048915" name="标题 1"/>
          <p:cNvSpPr>
            <a:spLocks noGrp="1"/>
          </p:cNvSpPr>
          <p:nvPr>
            <p:ph type="title"/>
          </p:nvPr>
        </p:nvSpPr>
        <p:spPr>
          <a:xfrm>
            <a:off x="609769" y="273852"/>
            <a:ext cx="10972464" cy="1144120"/>
          </a:xfrm>
        </p:spPr>
        <p:txBody>
          <a:bodyPr/>
          <a:p>
            <a:r>
              <a:rPr altLang="en-US" lang="zh-CN"/>
              <a:t>单击此处编辑母版标题样式</a:t>
            </a:r>
          </a:p>
        </p:txBody>
      </p:sp>
      <p:sp>
        <p:nvSpPr>
          <p:cNvPr id="1048916" name="文本占位符 2"/>
          <p:cNvSpPr>
            <a:spLocks noGrp="1"/>
          </p:cNvSpPr>
          <p:nvPr>
            <p:ph type="body" idx="1"/>
          </p:nvPr>
        </p:nvSpPr>
        <p:spPr>
          <a:xfrm>
            <a:off x="609770" y="1535574"/>
            <a:ext cx="5387123" cy="640103"/>
          </a:xfrm>
        </p:spPr>
        <p:txBody>
          <a:bodyPr anchor="b"/>
          <a:lstStyle>
            <a:lvl1pPr indent="0" marL="0">
              <a:buNone/>
              <a:defRPr b="1" sz="2502"/>
            </a:lvl1pPr>
            <a:lvl2pPr indent="0" marL="476616">
              <a:buNone/>
              <a:defRPr b="1" sz="2087"/>
            </a:lvl2pPr>
            <a:lvl3pPr indent="0" marL="953548">
              <a:buNone/>
              <a:defRPr b="1" sz="1878"/>
            </a:lvl3pPr>
            <a:lvl4pPr indent="0" marL="1430164">
              <a:buNone/>
              <a:defRPr b="1" sz="1669"/>
            </a:lvl4pPr>
            <a:lvl5pPr indent="0" marL="1907096">
              <a:buNone/>
              <a:defRPr b="1" sz="1669"/>
            </a:lvl5pPr>
            <a:lvl6pPr indent="0" marL="2383712">
              <a:buNone/>
              <a:defRPr b="1" sz="1669"/>
            </a:lvl6pPr>
            <a:lvl7pPr indent="0" marL="2860644">
              <a:buNone/>
              <a:defRPr b="1" sz="1669"/>
            </a:lvl7pPr>
            <a:lvl8pPr indent="0" marL="3337261">
              <a:buNone/>
              <a:defRPr b="1" sz="1669"/>
            </a:lvl8pPr>
            <a:lvl9pPr indent="0" marL="3814193">
              <a:buNone/>
              <a:defRPr b="1" sz="1669"/>
            </a:lvl9pPr>
          </a:lstStyle>
          <a:p>
            <a:pPr lvl="0"/>
            <a:r>
              <a:rPr altLang="en-US" lang="zh-CN"/>
              <a:t>单击此处编辑母版文本样式</a:t>
            </a:r>
          </a:p>
        </p:txBody>
      </p:sp>
      <p:sp>
        <p:nvSpPr>
          <p:cNvPr id="1048917" name="内容占位符 3"/>
          <p:cNvSpPr>
            <a:spLocks noGrp="1"/>
          </p:cNvSpPr>
          <p:nvPr>
            <p:ph sz="half" idx="2"/>
          </p:nvPr>
        </p:nvSpPr>
        <p:spPr>
          <a:xfrm>
            <a:off x="609770" y="2175677"/>
            <a:ext cx="5387123" cy="3949818"/>
          </a:xfrm>
        </p:spPr>
        <p:txBody>
          <a:bodyPr/>
          <a:lstStyle>
            <a:lvl1pPr>
              <a:defRPr sz="2502"/>
            </a:lvl1pPr>
            <a:lvl2pPr>
              <a:defRPr sz="2087"/>
            </a:lvl2pPr>
            <a:lvl3pPr>
              <a:defRPr sz="1878"/>
            </a:lvl3pPr>
            <a:lvl4pPr>
              <a:defRPr sz="1669"/>
            </a:lvl4pPr>
            <a:lvl5pPr>
              <a:defRPr sz="1669"/>
            </a:lvl5pPr>
            <a:lvl6pPr>
              <a:defRPr sz="1669"/>
            </a:lvl6pPr>
            <a:lvl7pPr>
              <a:defRPr sz="1669"/>
            </a:lvl7pPr>
            <a:lvl8pPr>
              <a:defRPr sz="1669"/>
            </a:lvl8pPr>
            <a:lvl9pPr>
              <a:defRPr sz="1669"/>
            </a:lvl9pPr>
          </a:lstStyle>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18" name="文本占位符 4"/>
          <p:cNvSpPr>
            <a:spLocks noGrp="1"/>
          </p:cNvSpPr>
          <p:nvPr>
            <p:ph type="body" sz="quarter" idx="3"/>
          </p:nvPr>
        </p:nvSpPr>
        <p:spPr>
          <a:xfrm>
            <a:off x="6193430" y="1535574"/>
            <a:ext cx="5388804" cy="640103"/>
          </a:xfrm>
        </p:spPr>
        <p:txBody>
          <a:bodyPr anchor="b"/>
          <a:lstStyle>
            <a:lvl1pPr indent="0" marL="0">
              <a:buNone/>
              <a:defRPr b="1" sz="2502"/>
            </a:lvl1pPr>
            <a:lvl2pPr indent="0" marL="476616">
              <a:buNone/>
              <a:defRPr b="1" sz="2087"/>
            </a:lvl2pPr>
            <a:lvl3pPr indent="0" marL="953548">
              <a:buNone/>
              <a:defRPr b="1" sz="1878"/>
            </a:lvl3pPr>
            <a:lvl4pPr indent="0" marL="1430164">
              <a:buNone/>
              <a:defRPr b="1" sz="1669"/>
            </a:lvl4pPr>
            <a:lvl5pPr indent="0" marL="1907096">
              <a:buNone/>
              <a:defRPr b="1" sz="1669"/>
            </a:lvl5pPr>
            <a:lvl6pPr indent="0" marL="2383712">
              <a:buNone/>
              <a:defRPr b="1" sz="1669"/>
            </a:lvl6pPr>
            <a:lvl7pPr indent="0" marL="2860644">
              <a:buNone/>
              <a:defRPr b="1" sz="1669"/>
            </a:lvl7pPr>
            <a:lvl8pPr indent="0" marL="3337261">
              <a:buNone/>
              <a:defRPr b="1" sz="1669"/>
            </a:lvl8pPr>
            <a:lvl9pPr indent="0" marL="3814193">
              <a:buNone/>
              <a:defRPr b="1" sz="1669"/>
            </a:lvl9pPr>
          </a:lstStyle>
          <a:p>
            <a:pPr lvl="0"/>
            <a:r>
              <a:rPr altLang="en-US" lang="zh-CN"/>
              <a:t>单击此处编辑母版文本样式</a:t>
            </a:r>
          </a:p>
        </p:txBody>
      </p:sp>
      <p:sp>
        <p:nvSpPr>
          <p:cNvPr id="1048919" name="内容占位符 5"/>
          <p:cNvSpPr>
            <a:spLocks noGrp="1"/>
          </p:cNvSpPr>
          <p:nvPr>
            <p:ph sz="quarter" idx="4"/>
          </p:nvPr>
        </p:nvSpPr>
        <p:spPr>
          <a:xfrm>
            <a:off x="6193430" y="2175677"/>
            <a:ext cx="5388804" cy="3949818"/>
          </a:xfrm>
        </p:spPr>
        <p:txBody>
          <a:bodyPr/>
          <a:lstStyle>
            <a:lvl1pPr>
              <a:defRPr sz="2502"/>
            </a:lvl1pPr>
            <a:lvl2pPr>
              <a:defRPr sz="2087"/>
            </a:lvl2pPr>
            <a:lvl3pPr>
              <a:defRPr sz="1878"/>
            </a:lvl3pPr>
            <a:lvl4pPr>
              <a:defRPr sz="1669"/>
            </a:lvl4pPr>
            <a:lvl5pPr>
              <a:defRPr sz="1669"/>
            </a:lvl5pPr>
            <a:lvl6pPr>
              <a:defRPr sz="1669"/>
            </a:lvl6pPr>
            <a:lvl7pPr>
              <a:defRPr sz="1669"/>
            </a:lvl7pPr>
            <a:lvl8pPr>
              <a:defRPr sz="1669"/>
            </a:lvl8pPr>
            <a:lvl9pPr>
              <a:defRPr sz="1669"/>
            </a:lvl9pPr>
          </a:lstStyle>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20" name="日期占位符 3"/>
          <p:cNvSpPr>
            <a:spLocks noGrp="1" noChangeArrowheads="1"/>
          </p:cNvSpPr>
          <p:nvPr>
            <p:ph type="dt" sz="half" idx="10"/>
          </p:nvPr>
        </p:nvSpPr>
        <p:spPr/>
        <p:txBody>
          <a:bodyPr/>
          <a:p>
            <a:endParaRPr altLang="en-US" lang="zh-CN"/>
          </a:p>
        </p:txBody>
      </p:sp>
      <p:sp>
        <p:nvSpPr>
          <p:cNvPr id="1048921" name="页脚占位符 4"/>
          <p:cNvSpPr>
            <a:spLocks noGrp="1" noChangeArrowheads="1"/>
          </p:cNvSpPr>
          <p:nvPr>
            <p:ph type="ftr" sz="quarter" idx="11"/>
          </p:nvPr>
        </p:nvSpPr>
        <p:spPr/>
        <p:txBody>
          <a:bodyPr/>
          <a:p>
            <a:endParaRPr altLang="en-US" lang="zh-CN"/>
          </a:p>
        </p:txBody>
      </p:sp>
      <p:sp>
        <p:nvSpPr>
          <p:cNvPr id="1048922" name="灯片编号占位符 5"/>
          <p:cNvSpPr>
            <a:spLocks noGrp="1" noChangeArrowheads="1"/>
          </p:cNvSpPr>
          <p:nvPr>
            <p:ph type="sldNum" sz="quarter" idx="12"/>
          </p:nvPr>
        </p:nvSpPr>
        <p:spPr/>
        <p:txBody>
          <a:bodyPr/>
          <a:p>
            <a:fld id="{39749EBD-5DF3-4C6A-8A1C-440ECC4BE3F7}" type="slidenum">
              <a:rPr altLang="en-US" lang="zh-CN"/>
              <a:t>‹#›</a:t>
            </a:fld>
            <a:endParaRPr altLang="en-US" sz="1878" lang="zh-CN">
              <a:solidFill>
                <a:schemeClr val="tx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165" name=""/>
        <p:cNvGrpSpPr/>
        <p:nvPr/>
      </p:nvGrpSpPr>
      <p:grpSpPr>
        <a:xfrm>
          <a:off x="0" y="0"/>
          <a:ext cx="0" cy="0"/>
          <a:chOff x="0" y="0"/>
          <a:chExt cx="0" cy="0"/>
        </a:xfrm>
      </p:grpSpPr>
      <p:sp>
        <p:nvSpPr>
          <p:cNvPr id="1048877" name="标题 1"/>
          <p:cNvSpPr>
            <a:spLocks noGrp="1"/>
          </p:cNvSpPr>
          <p:nvPr>
            <p:ph type="title"/>
          </p:nvPr>
        </p:nvSpPr>
        <p:spPr/>
        <p:txBody>
          <a:bodyPr/>
          <a:p>
            <a:r>
              <a:rPr altLang="en-US" lang="zh-CN"/>
              <a:t>单击此处编辑母版标题样式</a:t>
            </a:r>
          </a:p>
        </p:txBody>
      </p:sp>
      <p:sp>
        <p:nvSpPr>
          <p:cNvPr id="1048878" name="日期占位符 3"/>
          <p:cNvSpPr>
            <a:spLocks noGrp="1" noChangeArrowheads="1"/>
          </p:cNvSpPr>
          <p:nvPr>
            <p:ph type="dt" sz="half" idx="10"/>
          </p:nvPr>
        </p:nvSpPr>
        <p:spPr/>
        <p:txBody>
          <a:bodyPr/>
          <a:p>
            <a:endParaRPr altLang="en-US" lang="zh-CN"/>
          </a:p>
        </p:txBody>
      </p:sp>
      <p:sp>
        <p:nvSpPr>
          <p:cNvPr id="1048879" name="页脚占位符 4"/>
          <p:cNvSpPr>
            <a:spLocks noGrp="1" noChangeArrowheads="1"/>
          </p:cNvSpPr>
          <p:nvPr>
            <p:ph type="ftr" sz="quarter" idx="11"/>
          </p:nvPr>
        </p:nvSpPr>
        <p:spPr/>
        <p:txBody>
          <a:bodyPr/>
          <a:p>
            <a:endParaRPr altLang="en-US" lang="zh-CN"/>
          </a:p>
        </p:txBody>
      </p:sp>
      <p:sp>
        <p:nvSpPr>
          <p:cNvPr id="1048880" name="灯片编号占位符 5"/>
          <p:cNvSpPr>
            <a:spLocks noGrp="1" noChangeArrowheads="1"/>
          </p:cNvSpPr>
          <p:nvPr>
            <p:ph type="sldNum" sz="quarter" idx="12"/>
          </p:nvPr>
        </p:nvSpPr>
        <p:spPr/>
        <p:txBody>
          <a:bodyPr/>
          <a:p>
            <a:fld id="{F366AA29-A86A-487F-A0BD-A154A6674B48}" type="slidenum">
              <a:rPr altLang="en-US" lang="zh-CN"/>
              <a:t>‹#›</a:t>
            </a:fld>
            <a:endParaRPr altLang="en-US" sz="1878" lang="zh-CN">
              <a:solidFill>
                <a:schemeClr val="tx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173" name=""/>
        <p:cNvGrpSpPr/>
        <p:nvPr/>
      </p:nvGrpSpPr>
      <p:grpSpPr>
        <a:xfrm>
          <a:off x="0" y="0"/>
          <a:ext cx="0" cy="0"/>
          <a:chOff x="0" y="0"/>
          <a:chExt cx="0" cy="0"/>
        </a:xfrm>
      </p:grpSpPr>
      <p:sp>
        <p:nvSpPr>
          <p:cNvPr id="1048912" name="日期占位符 3"/>
          <p:cNvSpPr>
            <a:spLocks noGrp="1" noChangeArrowheads="1"/>
          </p:cNvSpPr>
          <p:nvPr>
            <p:ph type="dt" sz="half" idx="10"/>
          </p:nvPr>
        </p:nvSpPr>
        <p:spPr/>
        <p:txBody>
          <a:bodyPr/>
          <a:p>
            <a:endParaRPr altLang="en-US" lang="zh-CN"/>
          </a:p>
        </p:txBody>
      </p:sp>
      <p:sp>
        <p:nvSpPr>
          <p:cNvPr id="1048913" name="页脚占位符 4"/>
          <p:cNvSpPr>
            <a:spLocks noGrp="1" noChangeArrowheads="1"/>
          </p:cNvSpPr>
          <p:nvPr>
            <p:ph type="ftr" sz="quarter" idx="11"/>
          </p:nvPr>
        </p:nvSpPr>
        <p:spPr/>
        <p:txBody>
          <a:bodyPr/>
          <a:p>
            <a:endParaRPr altLang="en-US" lang="zh-CN"/>
          </a:p>
        </p:txBody>
      </p:sp>
      <p:sp>
        <p:nvSpPr>
          <p:cNvPr id="1048914" name="灯片编号占位符 5"/>
          <p:cNvSpPr>
            <a:spLocks noGrp="1" noChangeArrowheads="1"/>
          </p:cNvSpPr>
          <p:nvPr>
            <p:ph type="sldNum" sz="quarter" idx="12"/>
          </p:nvPr>
        </p:nvSpPr>
        <p:spPr/>
        <p:txBody>
          <a:bodyPr/>
          <a:p>
            <a:fld id="{FAFF2D74-9F9B-4A5E-B6F6-0B0D1FB80C67}" type="slidenum">
              <a:rPr altLang="en-US" lang="zh-CN"/>
              <a:t>‹#›</a:t>
            </a:fld>
            <a:endParaRPr altLang="en-US" sz="1878" lang="zh-CN">
              <a:solidFill>
                <a:schemeClr val="tx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type="objTx">
  <p:cSld name="内容与标题">
    <p:spTree>
      <p:nvGrpSpPr>
        <p:cNvPr id="168" name=""/>
        <p:cNvGrpSpPr/>
        <p:nvPr/>
      </p:nvGrpSpPr>
      <p:grpSpPr>
        <a:xfrm>
          <a:off x="0" y="0"/>
          <a:ext cx="0" cy="0"/>
          <a:chOff x="0" y="0"/>
          <a:chExt cx="0" cy="0"/>
        </a:xfrm>
      </p:grpSpPr>
      <p:sp>
        <p:nvSpPr>
          <p:cNvPr id="1048892" name="标题 1"/>
          <p:cNvSpPr>
            <a:spLocks noGrp="1"/>
          </p:cNvSpPr>
          <p:nvPr>
            <p:ph type="title"/>
          </p:nvPr>
        </p:nvSpPr>
        <p:spPr>
          <a:xfrm>
            <a:off x="609768" y="273850"/>
            <a:ext cx="4011367" cy="1160920"/>
          </a:xfrm>
        </p:spPr>
        <p:txBody>
          <a:bodyPr anchor="b"/>
          <a:lstStyle>
            <a:lvl1pPr algn="l">
              <a:defRPr b="1" sz="2087"/>
            </a:lvl1pPr>
          </a:lstStyle>
          <a:p>
            <a:r>
              <a:rPr altLang="en-US" lang="zh-CN"/>
              <a:t>单击此处编辑母版标题样式</a:t>
            </a:r>
          </a:p>
        </p:txBody>
      </p:sp>
      <p:sp>
        <p:nvSpPr>
          <p:cNvPr id="1048893" name="内容占位符 2"/>
          <p:cNvSpPr>
            <a:spLocks noGrp="1"/>
          </p:cNvSpPr>
          <p:nvPr>
            <p:ph idx="1"/>
          </p:nvPr>
        </p:nvSpPr>
        <p:spPr>
          <a:xfrm>
            <a:off x="4767277" y="273850"/>
            <a:ext cx="6814956" cy="5851644"/>
          </a:xfrm>
        </p:spPr>
        <p:txBody>
          <a:bodyPr/>
          <a:lstStyle>
            <a:lvl1pPr>
              <a:defRPr sz="3338"/>
            </a:lvl1pPr>
            <a:lvl2pPr>
              <a:defRPr sz="2920"/>
            </a:lvl2pPr>
            <a:lvl3pPr>
              <a:defRPr sz="2502"/>
            </a:lvl3pPr>
            <a:lvl4pPr>
              <a:defRPr sz="2087"/>
            </a:lvl4pPr>
            <a:lvl5pPr>
              <a:defRPr sz="2087"/>
            </a:lvl5pPr>
            <a:lvl6pPr>
              <a:defRPr sz="2087"/>
            </a:lvl6pPr>
            <a:lvl7pPr>
              <a:defRPr sz="2087"/>
            </a:lvl7pPr>
            <a:lvl8pPr>
              <a:defRPr sz="2087"/>
            </a:lvl8pPr>
            <a:lvl9pPr>
              <a:defRPr sz="2087"/>
            </a:lvl9pPr>
          </a:lstStyle>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894" name="文本占位符 3"/>
          <p:cNvSpPr>
            <a:spLocks noGrp="1"/>
          </p:cNvSpPr>
          <p:nvPr>
            <p:ph type="body" sz="half" idx="2"/>
          </p:nvPr>
        </p:nvSpPr>
        <p:spPr>
          <a:xfrm>
            <a:off x="609768" y="1434770"/>
            <a:ext cx="4011367" cy="4690724"/>
          </a:xfrm>
        </p:spPr>
        <p:txBody>
          <a:bodyPr/>
          <a:lstStyle>
            <a:lvl1pPr indent="0" marL="0">
              <a:buNone/>
              <a:defRPr sz="1460"/>
            </a:lvl1pPr>
            <a:lvl2pPr indent="0" marL="476616">
              <a:buNone/>
              <a:defRPr sz="1251"/>
            </a:lvl2pPr>
            <a:lvl3pPr indent="0" marL="953548">
              <a:buNone/>
              <a:defRPr sz="1042"/>
            </a:lvl3pPr>
            <a:lvl4pPr indent="0" marL="1430164">
              <a:buNone/>
              <a:defRPr sz="938"/>
            </a:lvl4pPr>
            <a:lvl5pPr indent="0" marL="1907096">
              <a:buNone/>
              <a:defRPr sz="938"/>
            </a:lvl5pPr>
            <a:lvl6pPr indent="0" marL="2383712">
              <a:buNone/>
              <a:defRPr sz="938"/>
            </a:lvl6pPr>
            <a:lvl7pPr indent="0" marL="2860644">
              <a:buNone/>
              <a:defRPr sz="938"/>
            </a:lvl7pPr>
            <a:lvl8pPr indent="0" marL="3337261">
              <a:buNone/>
              <a:defRPr sz="938"/>
            </a:lvl8pPr>
            <a:lvl9pPr indent="0" marL="3814193">
              <a:buNone/>
              <a:defRPr sz="938"/>
            </a:lvl9pPr>
          </a:lstStyle>
          <a:p>
            <a:pPr lvl="0"/>
            <a:r>
              <a:rPr altLang="en-US" lang="zh-CN"/>
              <a:t>单击此处编辑母版文本样式</a:t>
            </a:r>
          </a:p>
        </p:txBody>
      </p:sp>
      <p:sp>
        <p:nvSpPr>
          <p:cNvPr id="1048895" name="日期占位符 3"/>
          <p:cNvSpPr>
            <a:spLocks noGrp="1" noChangeArrowheads="1"/>
          </p:cNvSpPr>
          <p:nvPr>
            <p:ph type="dt" sz="half" idx="10"/>
          </p:nvPr>
        </p:nvSpPr>
        <p:spPr/>
        <p:txBody>
          <a:bodyPr/>
          <a:p>
            <a:endParaRPr altLang="en-US" lang="zh-CN"/>
          </a:p>
        </p:txBody>
      </p:sp>
      <p:sp>
        <p:nvSpPr>
          <p:cNvPr id="1048896" name="页脚占位符 4"/>
          <p:cNvSpPr>
            <a:spLocks noGrp="1" noChangeArrowheads="1"/>
          </p:cNvSpPr>
          <p:nvPr>
            <p:ph type="ftr" sz="quarter" idx="11"/>
          </p:nvPr>
        </p:nvSpPr>
        <p:spPr/>
        <p:txBody>
          <a:bodyPr/>
          <a:p>
            <a:endParaRPr altLang="en-US" lang="zh-CN"/>
          </a:p>
        </p:txBody>
      </p:sp>
      <p:sp>
        <p:nvSpPr>
          <p:cNvPr id="1048897" name="灯片编号占位符 5"/>
          <p:cNvSpPr>
            <a:spLocks noGrp="1" noChangeArrowheads="1"/>
          </p:cNvSpPr>
          <p:nvPr>
            <p:ph type="sldNum" sz="quarter" idx="12"/>
          </p:nvPr>
        </p:nvSpPr>
        <p:spPr/>
        <p:txBody>
          <a:bodyPr/>
          <a:p>
            <a:fld id="{2FF76D27-36EE-49F7-A260-E0456DCA9ECD}" type="slidenum">
              <a:rPr altLang="en-US" lang="zh-CN"/>
              <a:t>‹#›</a:t>
            </a:fld>
            <a:endParaRPr altLang="en-US" sz="1878" lang="zh-CN">
              <a:solidFill>
                <a:schemeClr val="tx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176" name=""/>
        <p:cNvGrpSpPr/>
        <p:nvPr/>
      </p:nvGrpSpPr>
      <p:grpSpPr>
        <a:xfrm>
          <a:off x="0" y="0"/>
          <a:ext cx="0" cy="0"/>
          <a:chOff x="0" y="0"/>
          <a:chExt cx="0" cy="0"/>
        </a:xfrm>
      </p:grpSpPr>
      <p:sp>
        <p:nvSpPr>
          <p:cNvPr id="1048928" name="标题 1"/>
          <p:cNvSpPr>
            <a:spLocks noGrp="1"/>
          </p:cNvSpPr>
          <p:nvPr>
            <p:ph type="title"/>
          </p:nvPr>
        </p:nvSpPr>
        <p:spPr>
          <a:xfrm>
            <a:off x="2390359" y="4799930"/>
            <a:ext cx="7313856" cy="567860"/>
          </a:xfrm>
        </p:spPr>
        <p:txBody>
          <a:bodyPr anchor="b"/>
          <a:lstStyle>
            <a:lvl1pPr algn="l">
              <a:defRPr b="1" sz="2087"/>
            </a:lvl1pPr>
          </a:lstStyle>
          <a:p>
            <a:r>
              <a:rPr altLang="en-US" lang="zh-CN"/>
              <a:t>单击此处编辑母版标题样式</a:t>
            </a:r>
          </a:p>
        </p:txBody>
      </p:sp>
      <p:sp>
        <p:nvSpPr>
          <p:cNvPr id="1048929" name="图片占位符 2"/>
          <p:cNvSpPr>
            <a:spLocks noGrp="1"/>
          </p:cNvSpPr>
          <p:nvPr>
            <p:ph type="pic" idx="1"/>
          </p:nvPr>
        </p:nvSpPr>
        <p:spPr>
          <a:xfrm>
            <a:off x="2390359" y="613224"/>
            <a:ext cx="7313856" cy="4114463"/>
          </a:xfrm>
        </p:spPr>
        <p:txBody>
          <a:bodyPr/>
          <a:lstStyle>
            <a:lvl1pPr indent="0" marL="0">
              <a:buNone/>
              <a:defRPr sz="3338"/>
            </a:lvl1pPr>
            <a:lvl2pPr indent="0" marL="476616">
              <a:buNone/>
              <a:defRPr sz="2920"/>
            </a:lvl2pPr>
            <a:lvl3pPr indent="0" marL="953548">
              <a:buNone/>
              <a:defRPr sz="2502"/>
            </a:lvl3pPr>
            <a:lvl4pPr indent="0" marL="1430164">
              <a:buNone/>
              <a:defRPr sz="2087"/>
            </a:lvl4pPr>
            <a:lvl5pPr indent="0" marL="1907096">
              <a:buNone/>
              <a:defRPr sz="2087"/>
            </a:lvl5pPr>
            <a:lvl6pPr indent="0" marL="2383712">
              <a:buNone/>
              <a:defRPr sz="2087"/>
            </a:lvl6pPr>
            <a:lvl7pPr indent="0" marL="2860644">
              <a:buNone/>
              <a:defRPr sz="2087"/>
            </a:lvl7pPr>
            <a:lvl8pPr indent="0" marL="3337261">
              <a:buNone/>
              <a:defRPr sz="2087"/>
            </a:lvl8pPr>
            <a:lvl9pPr indent="0" marL="3814193">
              <a:buNone/>
              <a:defRPr sz="2087"/>
            </a:lvl9pPr>
          </a:lstStyle>
          <a:p>
            <a:pPr lvl="0"/>
            <a:endParaRPr altLang="en-US" lang="zh-CN" noProof="0">
              <a:sym typeface="等线" panose="02010600030101010101" pitchFamily="2" charset="-122"/>
            </a:endParaRPr>
          </a:p>
        </p:txBody>
      </p:sp>
      <p:sp>
        <p:nvSpPr>
          <p:cNvPr id="1048930" name="文本占位符 3"/>
          <p:cNvSpPr>
            <a:spLocks noGrp="1"/>
          </p:cNvSpPr>
          <p:nvPr>
            <p:ph type="body" sz="half" idx="2"/>
          </p:nvPr>
        </p:nvSpPr>
        <p:spPr>
          <a:xfrm>
            <a:off x="2390359" y="5367788"/>
            <a:ext cx="7313856" cy="804748"/>
          </a:xfrm>
        </p:spPr>
        <p:txBody>
          <a:bodyPr/>
          <a:lstStyle>
            <a:lvl1pPr indent="0" marL="0">
              <a:buNone/>
              <a:defRPr sz="1460"/>
            </a:lvl1pPr>
            <a:lvl2pPr indent="0" marL="476616">
              <a:buNone/>
              <a:defRPr sz="1251"/>
            </a:lvl2pPr>
            <a:lvl3pPr indent="0" marL="953548">
              <a:buNone/>
              <a:defRPr sz="1042"/>
            </a:lvl3pPr>
            <a:lvl4pPr indent="0" marL="1430164">
              <a:buNone/>
              <a:defRPr sz="938"/>
            </a:lvl4pPr>
            <a:lvl5pPr indent="0" marL="1907096">
              <a:buNone/>
              <a:defRPr sz="938"/>
            </a:lvl5pPr>
            <a:lvl6pPr indent="0" marL="2383712">
              <a:buNone/>
              <a:defRPr sz="938"/>
            </a:lvl6pPr>
            <a:lvl7pPr indent="0" marL="2860644">
              <a:buNone/>
              <a:defRPr sz="938"/>
            </a:lvl7pPr>
            <a:lvl8pPr indent="0" marL="3337261">
              <a:buNone/>
              <a:defRPr sz="938"/>
            </a:lvl8pPr>
            <a:lvl9pPr indent="0" marL="3814193">
              <a:buNone/>
              <a:defRPr sz="938"/>
            </a:lvl9pPr>
          </a:lstStyle>
          <a:p>
            <a:pPr lvl="0"/>
            <a:r>
              <a:rPr altLang="en-US" lang="zh-CN"/>
              <a:t>单击此处编辑母版文本样式</a:t>
            </a:r>
          </a:p>
        </p:txBody>
      </p:sp>
      <p:sp>
        <p:nvSpPr>
          <p:cNvPr id="1048931" name="日期占位符 3"/>
          <p:cNvSpPr>
            <a:spLocks noGrp="1" noChangeArrowheads="1"/>
          </p:cNvSpPr>
          <p:nvPr>
            <p:ph type="dt" sz="half" idx="10"/>
          </p:nvPr>
        </p:nvSpPr>
        <p:spPr/>
        <p:txBody>
          <a:bodyPr/>
          <a:p>
            <a:endParaRPr altLang="en-US" lang="zh-CN"/>
          </a:p>
        </p:txBody>
      </p:sp>
      <p:sp>
        <p:nvSpPr>
          <p:cNvPr id="1048932" name="页脚占位符 4"/>
          <p:cNvSpPr>
            <a:spLocks noGrp="1" noChangeArrowheads="1"/>
          </p:cNvSpPr>
          <p:nvPr>
            <p:ph type="ftr" sz="quarter" idx="11"/>
          </p:nvPr>
        </p:nvSpPr>
        <p:spPr/>
        <p:txBody>
          <a:bodyPr/>
          <a:p>
            <a:endParaRPr altLang="en-US" lang="zh-CN"/>
          </a:p>
        </p:txBody>
      </p:sp>
      <p:sp>
        <p:nvSpPr>
          <p:cNvPr id="1048933" name="灯片编号占位符 5"/>
          <p:cNvSpPr>
            <a:spLocks noGrp="1" noChangeArrowheads="1"/>
          </p:cNvSpPr>
          <p:nvPr>
            <p:ph type="sldNum" sz="quarter" idx="12"/>
          </p:nvPr>
        </p:nvSpPr>
        <p:spPr/>
        <p:txBody>
          <a:bodyPr/>
          <a:p>
            <a:fld id="{71C85D79-ABE0-45F6-B268-4EA43BF76D99}" type="slidenum">
              <a:rPr altLang="en-US" lang="zh-CN"/>
              <a:t>‹#›</a:t>
            </a:fld>
            <a:endParaRPr altLang="en-US" sz="1878" lang="zh-CN">
              <a:solidFill>
                <a:schemeClr val="tx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type="vertTx">
  <p:cSld name="标题和竖排文字">
    <p:spTree>
      <p:nvGrpSpPr>
        <p:cNvPr id="170" name=""/>
        <p:cNvGrpSpPr/>
        <p:nvPr/>
      </p:nvGrpSpPr>
      <p:grpSpPr>
        <a:xfrm>
          <a:off x="0" y="0"/>
          <a:ext cx="0" cy="0"/>
          <a:chOff x="0" y="0"/>
          <a:chExt cx="0" cy="0"/>
        </a:xfrm>
      </p:grpSpPr>
      <p:sp>
        <p:nvSpPr>
          <p:cNvPr id="1048901" name="标题 1"/>
          <p:cNvSpPr>
            <a:spLocks noGrp="1"/>
          </p:cNvSpPr>
          <p:nvPr>
            <p:ph type="title"/>
          </p:nvPr>
        </p:nvSpPr>
        <p:spPr/>
        <p:txBody>
          <a:bodyPr/>
          <a:p>
            <a:r>
              <a:rPr altLang="en-US" lang="zh-CN"/>
              <a:t>单击此处编辑母版标题样式</a:t>
            </a:r>
          </a:p>
        </p:txBody>
      </p:sp>
      <p:sp>
        <p:nvSpPr>
          <p:cNvPr id="1048902" name="竖排文字占位符 2"/>
          <p:cNvSpPr>
            <a:spLocks noGrp="1"/>
          </p:cNvSpPr>
          <p:nvPr>
            <p:ph type="body" orient="vert" idx="1"/>
          </p:nvPr>
        </p:nvSpPr>
        <p:spPr/>
        <p:txBody>
          <a:bodyPr vert="eaVert"/>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03" name="日期占位符 3"/>
          <p:cNvSpPr>
            <a:spLocks noGrp="1" noChangeArrowheads="1"/>
          </p:cNvSpPr>
          <p:nvPr>
            <p:ph type="dt" sz="half" idx="10"/>
          </p:nvPr>
        </p:nvSpPr>
        <p:spPr/>
        <p:txBody>
          <a:bodyPr/>
          <a:p>
            <a:endParaRPr altLang="en-US" lang="zh-CN"/>
          </a:p>
        </p:txBody>
      </p:sp>
      <p:sp>
        <p:nvSpPr>
          <p:cNvPr id="1048904" name="页脚占位符 4"/>
          <p:cNvSpPr>
            <a:spLocks noGrp="1" noChangeArrowheads="1"/>
          </p:cNvSpPr>
          <p:nvPr>
            <p:ph type="ftr" sz="quarter" idx="11"/>
          </p:nvPr>
        </p:nvSpPr>
        <p:spPr/>
        <p:txBody>
          <a:bodyPr/>
          <a:p>
            <a:endParaRPr altLang="en-US" lang="zh-CN"/>
          </a:p>
        </p:txBody>
      </p:sp>
      <p:sp>
        <p:nvSpPr>
          <p:cNvPr id="1048905" name="灯片编号占位符 5"/>
          <p:cNvSpPr>
            <a:spLocks noGrp="1" noChangeArrowheads="1"/>
          </p:cNvSpPr>
          <p:nvPr>
            <p:ph type="sldNum" sz="quarter" idx="12"/>
          </p:nvPr>
        </p:nvSpPr>
        <p:spPr/>
        <p:txBody>
          <a:bodyPr/>
          <a:p>
            <a:fld id="{6B89B325-BFAB-4E0E-A415-683A1ED7EAB5}" type="slidenum">
              <a:rPr altLang="en-US" lang="zh-CN"/>
              <a:t>‹#›</a:t>
            </a:fld>
            <a:endParaRPr altLang="en-US" sz="1878" lang="zh-CN">
              <a:solidFill>
                <a:schemeClr val="tx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type="vertTitleAndTx">
  <p:cSld name="垂直排列标题与文本">
    <p:spTree>
      <p:nvGrpSpPr>
        <p:cNvPr id="177" name=""/>
        <p:cNvGrpSpPr/>
        <p:nvPr/>
      </p:nvGrpSpPr>
      <p:grpSpPr>
        <a:xfrm>
          <a:off x="0" y="0"/>
          <a:ext cx="0" cy="0"/>
          <a:chOff x="0" y="0"/>
          <a:chExt cx="0" cy="0"/>
        </a:xfrm>
      </p:grpSpPr>
      <p:sp>
        <p:nvSpPr>
          <p:cNvPr id="1048934" name="竖排标题 1"/>
          <p:cNvSpPr>
            <a:spLocks noGrp="1"/>
          </p:cNvSpPr>
          <p:nvPr>
            <p:ph type="title" orient="vert"/>
          </p:nvPr>
        </p:nvSpPr>
        <p:spPr>
          <a:xfrm>
            <a:off x="8724890" y="364574"/>
            <a:ext cx="2628890" cy="5813003"/>
          </a:xfrm>
        </p:spPr>
        <p:txBody>
          <a:bodyPr vert="eaVert"/>
          <a:p>
            <a:r>
              <a:rPr altLang="en-US" lang="zh-CN"/>
              <a:t>单击此处编辑母版标题样式</a:t>
            </a:r>
          </a:p>
        </p:txBody>
      </p:sp>
      <p:sp>
        <p:nvSpPr>
          <p:cNvPr id="1048935" name="竖排文字占位符 2"/>
          <p:cNvSpPr>
            <a:spLocks noGrp="1"/>
          </p:cNvSpPr>
          <p:nvPr>
            <p:ph type="body" orient="vert" idx="1"/>
          </p:nvPr>
        </p:nvSpPr>
        <p:spPr>
          <a:xfrm>
            <a:off x="838222" y="364574"/>
            <a:ext cx="7725407" cy="5813003"/>
          </a:xfrm>
        </p:spPr>
        <p:txBody>
          <a:bodyPr vert="eaVert"/>
          <a:p>
            <a:pPr lvl="0"/>
            <a:r>
              <a:rPr altLang="en-US" lang="zh-CN"/>
              <a:t>单击此处编辑母版文本样式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936" name="日期占位符 3"/>
          <p:cNvSpPr>
            <a:spLocks noGrp="1" noChangeArrowheads="1"/>
          </p:cNvSpPr>
          <p:nvPr>
            <p:ph type="dt" sz="half" idx="10"/>
          </p:nvPr>
        </p:nvSpPr>
        <p:spPr/>
        <p:txBody>
          <a:bodyPr/>
          <a:p>
            <a:endParaRPr altLang="en-US" lang="zh-CN"/>
          </a:p>
        </p:txBody>
      </p:sp>
      <p:sp>
        <p:nvSpPr>
          <p:cNvPr id="1048937" name="页脚占位符 4"/>
          <p:cNvSpPr>
            <a:spLocks noGrp="1" noChangeArrowheads="1"/>
          </p:cNvSpPr>
          <p:nvPr>
            <p:ph type="ftr" sz="quarter" idx="11"/>
          </p:nvPr>
        </p:nvSpPr>
        <p:spPr/>
        <p:txBody>
          <a:bodyPr/>
          <a:p>
            <a:endParaRPr altLang="en-US" lang="zh-CN"/>
          </a:p>
        </p:txBody>
      </p:sp>
      <p:sp>
        <p:nvSpPr>
          <p:cNvPr id="1048938" name="灯片编号占位符 5"/>
          <p:cNvSpPr>
            <a:spLocks noGrp="1" noChangeArrowheads="1"/>
          </p:cNvSpPr>
          <p:nvPr>
            <p:ph type="sldNum" sz="quarter" idx="12"/>
          </p:nvPr>
        </p:nvSpPr>
        <p:spPr/>
        <p:txBody>
          <a:bodyPr/>
          <a:p>
            <a:fld id="{831FE8D0-07BA-475B-9D4E-B7B6D870C745}" type="slidenum">
              <a:rPr altLang="en-US" lang="zh-CN"/>
              <a:t>‹#›</a:t>
            </a:fld>
            <a:endParaRPr altLang="en-US" sz="1878" lang="zh-CN">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页">
    <p:spTree>
      <p:nvGrpSpPr>
        <p:cNvPr id="46" name=""/>
        <p:cNvGrpSpPr/>
        <p:nvPr/>
      </p:nvGrpSpPr>
      <p:grpSpPr>
        <a:xfrm>
          <a:off x="0" y="0"/>
          <a:ext cx="0" cy="0"/>
          <a:chOff x="0" y="0"/>
          <a:chExt cx="0" cy="0"/>
        </a:xfrm>
      </p:grpSpPr>
      <p:sp>
        <p:nvSpPr>
          <p:cNvPr id="1048583" name="矩形 3"/>
          <p:cNvSpPr/>
          <p:nvPr userDrawn="1"/>
        </p:nvSpPr>
        <p:spPr>
          <a:xfrm>
            <a:off x="11003454" y="6366013"/>
            <a:ext cx="830579" cy="332741"/>
          </a:xfrm>
          <a:prstGeom prst="rect"/>
        </p:spPr>
        <p:txBody>
          <a:bodyPr wrap="none">
            <a:spAutoFit/>
          </a:bodyPr>
          <a:p>
            <a:fld id="{20B977B7-3BB0-4632-B644-79A7CB4DB5C1}" type="slidenum">
              <a:rPr altLang="en-US" sz="1600" lang="zh-CN">
                <a:solidFill>
                  <a:srgbClr val="C00000"/>
                </a:solidFill>
              </a:rPr>
              <a:t>‹#›</a:t>
            </a:fld>
            <a:r>
              <a:rPr altLang="zh-CN" dirty="0" sz="1600" lang="en-US">
                <a:solidFill>
                  <a:srgbClr val="C00000"/>
                </a:solidFill>
              </a:rPr>
              <a:t>/109</a:t>
            </a:r>
          </a:p>
        </p:txBody>
      </p:sp>
      <p:pic>
        <p:nvPicPr>
          <p:cNvPr id="2097154" name="图片 4"/>
          <p:cNvPicPr>
            <a:picLocks noChangeAspect="1"/>
          </p:cNvPicPr>
          <p:nvPr userDrawn="1"/>
        </p:nvPicPr>
        <p:blipFill>
          <a:blip xmlns:r="http://schemas.openxmlformats.org/officeDocument/2006/relationships" r:embed="rId1" cstate="print"/>
          <a:stretch>
            <a:fillRect/>
          </a:stretch>
        </p:blipFill>
        <p:spPr>
          <a:xfrm>
            <a:off x="0" y="11901"/>
            <a:ext cx="12192000" cy="6846099"/>
          </a:xfrm>
          <a:prstGeom prst="rec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71" name=""/>
        <p:cNvGrpSpPr/>
        <p:nvPr/>
      </p:nvGrpSpPr>
      <p:grpSpPr>
        <a:xfrm>
          <a:off x="0" y="0"/>
          <a:ext cx="0" cy="0"/>
          <a:chOff x="0" y="0"/>
          <a:chExt cx="0" cy="0"/>
        </a:xfrm>
      </p:grpSpPr>
      <p:sp>
        <p:nvSpPr>
          <p:cNvPr id="1048906" name="标题 1"/>
          <p:cNvSpPr>
            <a:spLocks noGrp="1"/>
          </p:cNvSpPr>
          <p:nvPr>
            <p:ph type="ctrTitle"/>
          </p:nvPr>
        </p:nvSpPr>
        <p:spPr>
          <a:xfrm>
            <a:off x="1524000" y="1122363"/>
            <a:ext cx="9144000" cy="2387600"/>
          </a:xfrm>
        </p:spPr>
        <p:txBody>
          <a:bodyPr anchor="b"/>
          <a:lstStyle>
            <a:lvl1pPr algn="ctr">
              <a:defRPr sz="5914"/>
            </a:lvl1pPr>
          </a:lstStyle>
          <a:p>
            <a:r>
              <a:rPr altLang="en-US" lang="zh-CN"/>
              <a:t>单击此处编辑母版标题样式</a:t>
            </a:r>
          </a:p>
        </p:txBody>
      </p:sp>
      <p:sp>
        <p:nvSpPr>
          <p:cNvPr id="1048907" name="副标题 2"/>
          <p:cNvSpPr>
            <a:spLocks noGrp="1"/>
          </p:cNvSpPr>
          <p:nvPr>
            <p:ph type="subTitle" idx="1"/>
          </p:nvPr>
        </p:nvSpPr>
        <p:spPr>
          <a:xfrm>
            <a:off x="1524000" y="3602038"/>
            <a:ext cx="9144000" cy="1655762"/>
          </a:xfrm>
        </p:spPr>
        <p:txBody>
          <a:bodyPr/>
          <a:lstStyle>
            <a:lvl1pPr algn="ctr" indent="0" marL="0">
              <a:buNone/>
              <a:defRPr sz="2365"/>
            </a:lvl1pPr>
            <a:lvl2pPr algn="ctr" indent="0" marL="450717">
              <a:buNone/>
              <a:defRPr sz="1972"/>
            </a:lvl2pPr>
            <a:lvl3pPr algn="ctr" indent="0" marL="901117">
              <a:buNone/>
              <a:defRPr sz="1773"/>
            </a:lvl3pPr>
            <a:lvl4pPr algn="ctr" indent="0" marL="1351834">
              <a:buNone/>
              <a:defRPr sz="1577"/>
            </a:lvl4pPr>
            <a:lvl5pPr algn="ctr" indent="0" marL="1802234">
              <a:buNone/>
              <a:defRPr sz="1577"/>
            </a:lvl5pPr>
            <a:lvl6pPr algn="ctr" indent="0" marL="2252951">
              <a:buNone/>
              <a:defRPr sz="1577"/>
            </a:lvl6pPr>
            <a:lvl7pPr algn="ctr" indent="0" marL="2703352">
              <a:buNone/>
              <a:defRPr sz="1577"/>
            </a:lvl7pPr>
            <a:lvl8pPr algn="ctr" indent="0" marL="3154068">
              <a:buNone/>
              <a:defRPr sz="1577"/>
            </a:lvl8pPr>
            <a:lvl9pPr algn="ctr" indent="0" marL="3604469">
              <a:buNone/>
              <a:defRPr sz="1577"/>
            </a:lvl9pPr>
          </a:lstStyle>
          <a:p>
            <a:r>
              <a:rPr altLang="en-US" lang="zh-CN"/>
              <a:t>单击此处编辑母版副标题样式</a:t>
            </a:r>
          </a:p>
        </p:txBody>
      </p:sp>
      <p:sp>
        <p:nvSpPr>
          <p:cNvPr id="1048908" name="日期占位符 3"/>
          <p:cNvSpPr>
            <a:spLocks noGrp="1"/>
          </p:cNvSpPr>
          <p:nvPr>
            <p:ph type="dt" sz="half" idx="10"/>
          </p:nvPr>
        </p:nvSpPr>
        <p:spPr/>
        <p:txBody>
          <a:bodyPr/>
          <a:p>
            <a:endParaRPr altLang="en-US" lang="zh-CN">
              <a:solidFill>
                <a:srgbClr val="000000">
                  <a:tint val="75000"/>
                </a:srgbClr>
              </a:solidFill>
            </a:endParaRPr>
          </a:p>
        </p:txBody>
      </p:sp>
      <p:sp>
        <p:nvSpPr>
          <p:cNvPr id="1048909" name="页脚占位符 4"/>
          <p:cNvSpPr>
            <a:spLocks noGrp="1"/>
          </p:cNvSpPr>
          <p:nvPr>
            <p:ph type="ftr" sz="quarter" idx="11"/>
          </p:nvPr>
        </p:nvSpPr>
        <p:spPr/>
        <p:txBody>
          <a:bodyPr/>
          <a:p>
            <a:endParaRPr altLang="en-US" lang="zh-CN">
              <a:solidFill>
                <a:srgbClr val="000000">
                  <a:tint val="75000"/>
                </a:srgbClr>
              </a:solidFill>
            </a:endParaRPr>
          </a:p>
        </p:txBody>
      </p:sp>
      <p:sp>
        <p:nvSpPr>
          <p:cNvPr id="1048910" name="灯片编号占位符 5"/>
          <p:cNvSpPr>
            <a:spLocks noGrp="1"/>
          </p:cNvSpPr>
          <p:nvPr>
            <p:ph type="sldNum" sz="quarter" idx="12"/>
          </p:nvPr>
        </p:nvSpPr>
        <p:spPr/>
        <p:txBody>
          <a:bodyPr/>
          <a:p>
            <a:fld id="{F268C5B3-B496-4650-AFEE-7260D2DF61F4}" type="slidenum">
              <a:rPr altLang="en-US" lang="zh-CN" smtClean="0">
                <a:solidFill>
                  <a:srgbClr val="000000">
                    <a:tint val="75000"/>
                  </a:srgbClr>
                </a:solidFill>
              </a:rPr>
              <a:t>‹#›</a:t>
            </a:fld>
            <a:endParaRPr altLang="en-US" lang="zh-CN">
              <a:solidFill>
                <a:srgbClr val="000000">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72" name=""/>
        <p:cNvGrpSpPr/>
        <p:nvPr/>
      </p:nvGrpSpPr>
      <p:grpSpPr>
        <a:xfrm>
          <a:off x="0" y="0"/>
          <a:ext cx="0" cy="0"/>
          <a:chOff x="0" y="0"/>
          <a:chExt cx="0" cy="0"/>
        </a:xfrm>
      </p:grpSpPr>
      <p:pic>
        <p:nvPicPr>
          <p:cNvPr id="2097200" name="图片 9"/>
          <p:cNvPicPr>
            <a:picLocks noChangeAspect="1"/>
          </p:cNvPicPr>
          <p:nvPr userDrawn="1"/>
        </p:nvPicPr>
        <p:blipFill>
          <a:blip xmlns:r="http://schemas.openxmlformats.org/officeDocument/2006/relationships" r:embed="rId1"/>
          <a:stretch>
            <a:fillRect/>
          </a:stretch>
        </p:blipFill>
        <p:spPr>
          <a:xfrm>
            <a:off x="19811" y="9955"/>
            <a:ext cx="12152381" cy="6838095"/>
          </a:xfrm>
          <a:prstGeom prst="rect"/>
        </p:spPr>
      </p:pic>
      <p:sp>
        <p:nvSpPr>
          <p:cNvPr id="1048911" name="标题 1"/>
          <p:cNvSpPr>
            <a:spLocks noGrp="1"/>
          </p:cNvSpPr>
          <p:nvPr>
            <p:ph type="title"/>
          </p:nvPr>
        </p:nvSpPr>
        <p:spPr>
          <a:xfrm>
            <a:off x="375410" y="117905"/>
            <a:ext cx="9251191" cy="417727"/>
          </a:xfrm>
        </p:spPr>
        <p:txBody>
          <a:bodyPr>
            <a:noAutofit/>
          </a:bodyPr>
          <a:lstStyle>
            <a:lvl1pPr>
              <a:defRPr b="0" sz="2761">
                <a:solidFill>
                  <a:schemeClr val="bg1"/>
                </a:solidFill>
              </a:defRPr>
            </a:lvl1pPr>
          </a:lstStyle>
          <a:p>
            <a:r>
              <a:rPr altLang="en-US" dirty="0" lang="zh-CN"/>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50" name=""/>
        <p:cNvGrpSpPr/>
        <p:nvPr/>
      </p:nvGrpSpPr>
      <p:grpSpPr>
        <a:xfrm>
          <a:off x="0" y="0"/>
          <a:ext cx="0" cy="0"/>
          <a:chOff x="0" y="0"/>
          <a:chExt cx="0" cy="0"/>
        </a:xfrm>
      </p:grpSpPr>
      <p:sp>
        <p:nvSpPr>
          <p:cNvPr id="1048869" name="等腰三角形 6"/>
          <p:cNvSpPr/>
          <p:nvPr userDrawn="1"/>
        </p:nvSpPr>
        <p:spPr>
          <a:xfrm rot="5400000">
            <a:off x="-21484" y="208348"/>
            <a:ext cx="343104" cy="300133"/>
          </a:xfrm>
          <a:prstGeom prst="triangle"/>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783" lang="zh-CN"/>
          </a:p>
        </p:txBody>
      </p:sp>
      <p:sp>
        <p:nvSpPr>
          <p:cNvPr id="1048870" name="等腰三角形 7"/>
          <p:cNvSpPr/>
          <p:nvPr userDrawn="1"/>
        </p:nvSpPr>
        <p:spPr>
          <a:xfrm rot="5400000">
            <a:off x="128583" y="208348"/>
            <a:ext cx="343104" cy="300133"/>
          </a:xfrm>
          <a:prstGeom prst="triangle"/>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783" lang="zh-CN"/>
          </a:p>
        </p:txBody>
      </p:sp>
      <p:cxnSp>
        <p:nvCxnSpPr>
          <p:cNvPr id="3145737" name="直接连接符 8"/>
          <p:cNvCxnSpPr>
            <a:cxnSpLocks/>
          </p:cNvCxnSpPr>
          <p:nvPr userDrawn="1"/>
        </p:nvCxnSpPr>
        <p:spPr>
          <a:xfrm>
            <a:off x="572102" y="563724"/>
            <a:ext cx="11047797" cy="0"/>
          </a:xfrm>
          <a:prstGeom prst="line"/>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048871" name="灯片编号占位符 4"/>
          <p:cNvSpPr>
            <a:spLocks noGrp="1"/>
          </p:cNvSpPr>
          <p:nvPr>
            <p:ph type="sldNum" sz="quarter" idx="12"/>
          </p:nvPr>
        </p:nvSpPr>
        <p:spPr>
          <a:xfrm>
            <a:off x="9121588" y="6356350"/>
            <a:ext cx="2743200" cy="365125"/>
          </a:xfrm>
        </p:spPr>
        <p:txBody>
          <a:bodyPr/>
          <a:lstStyle>
            <a:lvl1pPr>
              <a:defRPr>
                <a:solidFill>
                  <a:schemeClr val="accent1">
                    <a:lumMod val="60000"/>
                    <a:lumOff val="40000"/>
                  </a:schemeClr>
                </a:solidFill>
                <a:latin typeface="思源黑体 CN Medium" panose="020B0600000000000000" pitchFamily="34" charset="-122"/>
                <a:ea typeface="思源黑体 CN Medium" panose="020B0600000000000000" pitchFamily="34" charset="-122"/>
              </a:defRPr>
            </a:lvl1pPr>
          </a:lstStyle>
          <a:p>
            <a:fld id="{70C33F98-DF3B-410C-998E-12DA601BF217}" type="slidenum">
              <a:rPr altLang="en-US" lang="zh-CN" smtClean="0"/>
              <a:t>‹#›</a:t>
            </a:fld>
            <a:r>
              <a:rPr altLang="zh-CN" dirty="0" lang="en-US"/>
              <a:t>/66</a:t>
            </a:r>
            <a:endParaRPr altLang="en-US" dirty="0"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背景">
    <p:spTree>
      <p:nvGrpSpPr>
        <p:cNvPr id="25" name=""/>
        <p:cNvGrpSpPr/>
        <p:nvPr/>
      </p:nvGrpSpPr>
      <p:grpSpPr>
        <a:xfrm>
          <a:off x="0" y="0"/>
          <a:ext cx="0" cy="0"/>
          <a:chOff x="0" y="0"/>
          <a:chExt cx="0" cy="0"/>
        </a:xfrm>
      </p:grpSpPr>
      <p:sp>
        <p:nvSpPr>
          <p:cNvPr id="1048581"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r>
              <a:rPr altLang="zh-CN" dirty="0" lang="en-US"/>
              <a:t>/23</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49" name=""/>
        <p:cNvGrpSpPr/>
        <p:nvPr/>
      </p:nvGrpSpPr>
      <p:grpSpPr>
        <a:xfrm>
          <a:off x="0" y="0"/>
          <a:ext cx="0" cy="0"/>
          <a:chOff x="0" y="0"/>
          <a:chExt cx="0" cy="0"/>
        </a:xfrm>
      </p:grpSpPr>
      <p:sp>
        <p:nvSpPr>
          <p:cNvPr id="1048864" name="标题 1"/>
          <p:cNvSpPr>
            <a:spLocks noGrp="1"/>
          </p:cNvSpPr>
          <p:nvPr>
            <p:ph type="title"/>
          </p:nvPr>
        </p:nvSpPr>
        <p:spPr/>
        <p:txBody>
          <a:bodyPr/>
          <a:p>
            <a:r>
              <a:rPr altLang="en-US" kumimoji="1" lang="zh-CN"/>
              <a:t>单击此处编辑母版标题样式</a:t>
            </a:r>
          </a:p>
        </p:txBody>
      </p:sp>
      <p:sp>
        <p:nvSpPr>
          <p:cNvPr id="1048865" name="内容占位符 2"/>
          <p:cNvSpPr>
            <a:spLocks noGrp="1"/>
          </p:cNvSpPr>
          <p:nvPr>
            <p:ph idx="1"/>
          </p:nvPr>
        </p:nvSpPr>
        <p:spPr/>
        <p:txBody>
          <a:bodyPr/>
          <a:p>
            <a:pPr lvl="0"/>
            <a:r>
              <a:rPr altLang="en-US" kumimoji="1" lang="zh-CN"/>
              <a:t>单击此处编辑母版文本样式</a:t>
            </a:r>
          </a:p>
          <a:p>
            <a:pPr lvl="1"/>
            <a:r>
              <a:rPr altLang="en-US" kumimoji="1" lang="zh-CN"/>
              <a:t>二级</a:t>
            </a:r>
          </a:p>
          <a:p>
            <a:pPr lvl="2"/>
            <a:r>
              <a:rPr altLang="en-US" kumimoji="1" lang="zh-CN"/>
              <a:t>三级</a:t>
            </a:r>
          </a:p>
          <a:p>
            <a:pPr lvl="3"/>
            <a:r>
              <a:rPr altLang="en-US" kumimoji="1" lang="zh-CN"/>
              <a:t>四级</a:t>
            </a:r>
          </a:p>
          <a:p>
            <a:pPr lvl="4"/>
            <a:r>
              <a:rPr altLang="en-US" kumimoji="1" lang="zh-CN"/>
              <a:t>五级</a:t>
            </a:r>
          </a:p>
        </p:txBody>
      </p:sp>
      <p:sp>
        <p:nvSpPr>
          <p:cNvPr id="1048866" name="日期占位符 3"/>
          <p:cNvSpPr>
            <a:spLocks noGrp="1"/>
          </p:cNvSpPr>
          <p:nvPr>
            <p:ph type="dt" sz="half" idx="10"/>
          </p:nvPr>
        </p:nvSpPr>
        <p:spPr/>
        <p:txBody>
          <a:bodyPr/>
          <a:p>
            <a:fld id="{8826F7F1-E30B-46B7-B83F-0191D270561C}" type="datetime1">
              <a:rPr altLang="en-US" kumimoji="1" lang="zh-CN" smtClean="0"/>
              <a:t>23/5/26</a:t>
            </a:fld>
            <a:endParaRPr altLang="en-US" kumimoji="1" lang="zh-CN"/>
          </a:p>
        </p:txBody>
      </p:sp>
      <p:sp>
        <p:nvSpPr>
          <p:cNvPr id="1048867" name="页脚占位符 4"/>
          <p:cNvSpPr>
            <a:spLocks noGrp="1"/>
          </p:cNvSpPr>
          <p:nvPr>
            <p:ph type="ftr" sz="quarter" idx="11"/>
          </p:nvPr>
        </p:nvSpPr>
        <p:spPr/>
        <p:txBody>
          <a:bodyPr/>
          <a:p>
            <a:endParaRPr altLang="en-US" kumimoji="1" lang="zh-CN"/>
          </a:p>
        </p:txBody>
      </p:sp>
      <p:sp>
        <p:nvSpPr>
          <p:cNvPr id="1048868" name="灯片编号占位符 5"/>
          <p:cNvSpPr>
            <a:spLocks noGrp="1"/>
          </p:cNvSpPr>
          <p:nvPr>
            <p:ph type="sldNum" sz="quarter" idx="12"/>
          </p:nvPr>
        </p:nvSpPr>
        <p:spPr/>
        <p:txBody>
          <a:bodyPr/>
          <a:p>
            <a:fld id="{D99F9DDF-DDA3-BD4E-AD89-81B70F2A8676}" type="slidenum">
              <a:rPr altLang="en-US" kumimoji="1" lang="zh-CN" smtClean="0"/>
              <a:t>‹#›</a:t>
            </a:fld>
            <a:endParaRPr altLang="en-US" dirty="0" kumimoji="1"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146" name=""/>
        <p:cNvGrpSpPr/>
        <p:nvPr/>
      </p:nvGrpSpPr>
      <p:grpSpPr>
        <a:xfrm>
          <a:off x="0" y="0"/>
          <a:ext cx="0" cy="0"/>
          <a:chOff x="0" y="0"/>
          <a:chExt cx="0" cy="0"/>
        </a:xfrm>
      </p:grpSpPr>
      <p:sp>
        <p:nvSpPr>
          <p:cNvPr id="1048857" name="标题 1"/>
          <p:cNvSpPr>
            <a:spLocks noGrp="1"/>
          </p:cNvSpPr>
          <p:nvPr>
            <p:ph type="ctrTitle"/>
          </p:nvPr>
        </p:nvSpPr>
        <p:spPr>
          <a:xfrm>
            <a:off x="1524000" y="1122363"/>
            <a:ext cx="9144000" cy="2387600"/>
          </a:xfrm>
        </p:spPr>
        <p:txBody>
          <a:bodyPr anchor="b"/>
          <a:lstStyle>
            <a:lvl1pPr algn="ctr">
              <a:defRPr sz="6000"/>
            </a:lvl1pPr>
          </a:lstStyle>
          <a:p>
            <a:r>
              <a:rPr altLang="en-US" lang="zh-CN"/>
              <a:t>单击此处编辑母版标题样式</a:t>
            </a:r>
          </a:p>
        </p:txBody>
      </p:sp>
      <p:sp>
        <p:nvSpPr>
          <p:cNvPr id="1048858" name="副标题 2"/>
          <p:cNvSpPr>
            <a:spLocks noGrp="1"/>
          </p:cNvSpPr>
          <p:nvPr>
            <p:ph type="subTitle" idx="1"/>
          </p:nvPr>
        </p:nvSpPr>
        <p:spPr>
          <a:xfrm>
            <a:off x="1524000" y="3602038"/>
            <a:ext cx="9144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lang="zh-CN"/>
              <a:t>单击此处编辑母版副标题样式</a:t>
            </a:r>
          </a:p>
        </p:txBody>
      </p:sp>
      <p:sp>
        <p:nvSpPr>
          <p:cNvPr id="1048859" name="日期占位符 3"/>
          <p:cNvSpPr>
            <a:spLocks noGrp="1"/>
          </p:cNvSpPr>
          <p:nvPr>
            <p:ph type="dt" sz="half" idx="10"/>
          </p:nvPr>
        </p:nvSpPr>
        <p:spPr/>
        <p:txBody>
          <a:bodyPr/>
          <a:p>
            <a:endParaRPr altLang="en-US" lang="zh-CN">
              <a:solidFill>
                <a:prstClr val="black">
                  <a:tint val="75000"/>
                </a:prstClr>
              </a:solidFill>
            </a:endParaRPr>
          </a:p>
        </p:txBody>
      </p:sp>
      <p:sp>
        <p:nvSpPr>
          <p:cNvPr id="1048860" name="页脚占位符 4"/>
          <p:cNvSpPr>
            <a:spLocks noGrp="1"/>
          </p:cNvSpPr>
          <p:nvPr>
            <p:ph type="ftr" sz="quarter" idx="11"/>
          </p:nvPr>
        </p:nvSpPr>
        <p:spPr/>
        <p:txBody>
          <a:bodyPr/>
          <a:p>
            <a:endParaRPr altLang="en-US" lang="zh-CN">
              <a:solidFill>
                <a:prstClr val="black">
                  <a:tint val="75000"/>
                </a:prstClr>
              </a:solidFill>
            </a:endParaRPr>
          </a:p>
        </p:txBody>
      </p:sp>
      <p:sp>
        <p:nvSpPr>
          <p:cNvPr id="1048861" name="灯片编号占位符 5"/>
          <p:cNvSpPr>
            <a:spLocks noGrp="1"/>
          </p:cNvSpPr>
          <p:nvPr>
            <p:ph type="sldNum" sz="quarter" idx="12"/>
          </p:nvPr>
        </p:nvSpPr>
        <p:spPr/>
        <p:txBody>
          <a:bodyPr/>
          <a:p>
            <a:fld id="{BF66D4CE-F211-431D-8CB1-4777ED04910D}" type="slidenum">
              <a:rPr altLang="en-US" lang="zh-CN" smtClean="0">
                <a:solidFill>
                  <a:prstClr val="black">
                    <a:tint val="75000"/>
                  </a:prstClr>
                </a:solidFill>
              </a:rPr>
              <a:t>‹#›</a:t>
            </a:fld>
            <a:endParaRPr altLang="en-US" lang="zh-CN">
              <a:solidFill>
                <a:prstClr val="black">
                  <a:tint val="75000"/>
                </a:prstClr>
              </a:solidFill>
            </a:endParaRPr>
          </a:p>
        </p:txBody>
      </p:sp>
      <p:pic>
        <p:nvPicPr>
          <p:cNvPr id="2097195" name="图片 6"/>
          <p:cNvPicPr>
            <a:picLocks noChangeAspect="1"/>
          </p:cNvPicPr>
          <p:nvPr userDrawn="1"/>
        </p:nvPicPr>
        <p:blipFill>
          <a:blip xmlns:r="http://schemas.openxmlformats.org/officeDocument/2006/relationships" r:embed="rId1"/>
          <a:stretch>
            <a:fillRect/>
          </a:stretch>
        </p:blipFill>
        <p:spPr>
          <a:xfrm>
            <a:off x="0" y="-21020"/>
            <a:ext cx="12192000" cy="6882996"/>
          </a:xfrm>
          <a:prstGeom prst="rect"/>
        </p:spPr>
      </p:pic>
      <p:pic>
        <p:nvPicPr>
          <p:cNvPr id="2097196" name="图片 9"/>
          <p:cNvPicPr>
            <a:picLocks noChangeAspect="1"/>
          </p:cNvPicPr>
          <p:nvPr userDrawn="1"/>
        </p:nvPicPr>
        <p:blipFill>
          <a:blip xmlns:r="http://schemas.openxmlformats.org/officeDocument/2006/relationships" r:embed="rId2" cstate="print"/>
          <a:stretch>
            <a:fillRect/>
          </a:stretch>
        </p:blipFill>
        <p:spPr>
          <a:xfrm>
            <a:off x="8703734" y="582436"/>
            <a:ext cx="3067754" cy="329260"/>
          </a:xfrm>
          <a:prstGeom prst="rec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47" name=""/>
        <p:cNvGrpSpPr/>
        <p:nvPr/>
      </p:nvGrpSpPr>
      <p:grpSpPr>
        <a:xfrm>
          <a:off x="0" y="0"/>
          <a:ext cx="0" cy="0"/>
          <a:chOff x="0" y="0"/>
          <a:chExt cx="0" cy="0"/>
        </a:xfrm>
      </p:grpSpPr>
      <p:pic>
        <p:nvPicPr>
          <p:cNvPr id="2097197" name="图片 2"/>
          <p:cNvPicPr>
            <a:picLocks noChangeAspect="1"/>
          </p:cNvPicPr>
          <p:nvPr userDrawn="1"/>
        </p:nvPicPr>
        <p:blipFill>
          <a:blip xmlns:r="http://schemas.openxmlformats.org/officeDocument/2006/relationships" r:embed="rId1"/>
          <a:stretch>
            <a:fillRect/>
          </a:stretch>
        </p:blipFill>
        <p:spPr>
          <a:xfrm>
            <a:off x="0" y="-2"/>
            <a:ext cx="12192000" cy="6858001"/>
          </a:xfrm>
          <a:prstGeom prst="rect"/>
        </p:spPr>
      </p:pic>
      <p:pic>
        <p:nvPicPr>
          <p:cNvPr id="2097198" name="图片 6" descr="png(反白稿）"/>
          <p:cNvPicPr>
            <a:picLocks noChangeAspect="1"/>
          </p:cNvPicPr>
          <p:nvPr userDrawn="1"/>
        </p:nvPicPr>
        <p:blipFill>
          <a:blip xmlns:r="http://schemas.openxmlformats.org/officeDocument/2006/relationships" r:embed="rId2"/>
          <a:stretch>
            <a:fillRect/>
          </a:stretch>
        </p:blipFill>
        <p:spPr>
          <a:xfrm>
            <a:off x="9984105" y="5721072"/>
            <a:ext cx="1440000" cy="580946"/>
          </a:xfrm>
          <a:prstGeom prst="rec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obj">
  <p:cSld name="1_标题和内容">
    <p:spTree>
      <p:nvGrpSpPr>
        <p:cNvPr id="144" name=""/>
        <p:cNvGrpSpPr/>
        <p:nvPr/>
      </p:nvGrpSpPr>
      <p:grpSpPr>
        <a:xfrm>
          <a:off x="0" y="0"/>
          <a:ext cx="0" cy="0"/>
          <a:chOff x="0" y="0"/>
          <a:chExt cx="0" cy="0"/>
        </a:xfrm>
      </p:grpSpPr>
      <p:sp>
        <p:nvSpPr>
          <p:cNvPr id="1048850" name="标题 1"/>
          <p:cNvSpPr>
            <a:spLocks noGrp="1"/>
          </p:cNvSpPr>
          <p:nvPr>
            <p:ph type="title"/>
          </p:nvPr>
        </p:nvSpPr>
        <p:spPr>
          <a:xfrm>
            <a:off x="838200" y="365126"/>
            <a:ext cx="10515600" cy="761776"/>
          </a:xfrm>
        </p:spPr>
        <p:txBody>
          <a:bodyPr>
            <a:normAutofit/>
          </a:bodyPr>
          <a:lstStyle>
            <a:lvl1pPr>
              <a:defRPr b="1" sz="2800">
                <a:solidFill>
                  <a:srgbClr val="002060"/>
                </a:solidFill>
                <a:latin typeface="黑体" panose="02010609060101010101" charset="-122"/>
                <a:ea typeface="黑体" panose="02010609060101010101" charset="-122"/>
              </a:defRPr>
            </a:lvl1pPr>
          </a:lstStyle>
          <a:p>
            <a:r>
              <a:rPr altLang="en-US" dirty="0" lang="zh-CN"/>
              <a:t>单击此处编辑母版标题样式</a:t>
            </a:r>
          </a:p>
        </p:txBody>
      </p:sp>
      <p:sp>
        <p:nvSpPr>
          <p:cNvPr id="1048851" name="内容占位符 2"/>
          <p:cNvSpPr>
            <a:spLocks noGrp="1"/>
          </p:cNvSpPr>
          <p:nvPr>
            <p:ph idx="1"/>
          </p:nvPr>
        </p:nvSpPr>
        <p:spPr>
          <a:xfrm>
            <a:off x="838200" y="1390918"/>
            <a:ext cx="10515600" cy="4670513"/>
          </a:xfrm>
        </p:spPr>
        <p:txBody>
          <a:bodyPr>
            <a:normAutofit/>
          </a:bodyPr>
          <a:lstStyle>
            <a:lvl1pPr>
              <a:lnSpc>
                <a:spcPct val="150000"/>
              </a:lnSpc>
              <a:defRPr b="1" sz="2400">
                <a:solidFill>
                  <a:srgbClr val="002060"/>
                </a:solidFill>
                <a:latin typeface="黑体" panose="02010609060101010101" charset="-122"/>
                <a:ea typeface="黑体" panose="02010609060101010101" charset="-122"/>
              </a:defRPr>
            </a:lvl1pPr>
            <a:lvl2pPr>
              <a:lnSpc>
                <a:spcPct val="150000"/>
              </a:lnSpc>
              <a:defRPr b="1" sz="2000">
                <a:solidFill>
                  <a:srgbClr val="002060"/>
                </a:solidFill>
                <a:latin typeface="黑体" panose="02010609060101010101" charset="-122"/>
                <a:ea typeface="黑体" panose="02010609060101010101" charset="-122"/>
              </a:defRPr>
            </a:lvl2pPr>
            <a:lvl3pPr>
              <a:lnSpc>
                <a:spcPct val="150000"/>
              </a:lnSpc>
              <a:defRPr b="1" sz="2000">
                <a:solidFill>
                  <a:srgbClr val="002060"/>
                </a:solidFill>
                <a:latin typeface="黑体" panose="02010609060101010101" charset="-122"/>
                <a:ea typeface="黑体" panose="02010609060101010101" charset="-122"/>
              </a:defRPr>
            </a:lvl3pPr>
            <a:lvl4pPr>
              <a:lnSpc>
                <a:spcPct val="150000"/>
              </a:lnSpc>
              <a:defRPr b="1" sz="2000">
                <a:solidFill>
                  <a:srgbClr val="002060"/>
                </a:solidFill>
                <a:latin typeface="黑体" panose="02010609060101010101" charset="-122"/>
                <a:ea typeface="黑体" panose="02010609060101010101" charset="-122"/>
              </a:defRPr>
            </a:lvl4pPr>
            <a:lvl5pPr>
              <a:lnSpc>
                <a:spcPct val="150000"/>
              </a:lnSpc>
              <a:defRPr b="1" sz="2000">
                <a:solidFill>
                  <a:srgbClr val="002060"/>
                </a:solidFill>
                <a:latin typeface="黑体" panose="02010609060101010101" charset="-122"/>
                <a:ea typeface="黑体" panose="02010609060101010101" charset="-122"/>
              </a:defRPr>
            </a:lvl5pPr>
          </a:lstStyle>
          <a:p>
            <a:pPr lvl="0"/>
            <a:r>
              <a:rPr altLang="en-US" dirty="0" lang="zh-CN"/>
              <a:t>单击此处编辑母版文本样式</a:t>
            </a:r>
          </a:p>
          <a:p>
            <a:pPr lvl="1"/>
            <a:r>
              <a:rPr altLang="en-US" dirty="0" lang="zh-CN"/>
              <a:t>二级</a:t>
            </a:r>
          </a:p>
          <a:p>
            <a:pPr lvl="2"/>
            <a:r>
              <a:rPr altLang="en-US" dirty="0" lang="zh-CN"/>
              <a:t>三级</a:t>
            </a:r>
          </a:p>
          <a:p>
            <a:pPr lvl="3"/>
            <a:r>
              <a:rPr altLang="en-US" dirty="0" lang="zh-CN"/>
              <a:t>四级</a:t>
            </a:r>
          </a:p>
          <a:p>
            <a:pPr lvl="4"/>
            <a:r>
              <a:rPr altLang="en-US" dirty="0" lang="zh-CN"/>
              <a:t>五级</a:t>
            </a:r>
          </a:p>
        </p:txBody>
      </p:sp>
      <p:sp>
        <p:nvSpPr>
          <p:cNvPr id="1048852" name="矩形 10"/>
          <p:cNvSpPr/>
          <p:nvPr userDrawn="1"/>
        </p:nvSpPr>
        <p:spPr>
          <a:xfrm>
            <a:off x="2664178" y="4639733"/>
            <a:ext cx="6801555" cy="570089"/>
          </a:xfrm>
          <a:prstGeom prst="rect"/>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prstClr val="white"/>
              </a:solidFill>
            </a:endParaRPr>
          </a:p>
        </p:txBody>
      </p:sp>
      <p:sp>
        <p:nvSpPr>
          <p:cNvPr id="1048853" name="矩形 11"/>
          <p:cNvSpPr/>
          <p:nvPr userDrawn="1"/>
        </p:nvSpPr>
        <p:spPr>
          <a:xfrm>
            <a:off x="321735" y="5678311"/>
            <a:ext cx="2743200" cy="476957"/>
          </a:xfrm>
          <a:prstGeom prst="rect"/>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prstClr val="white"/>
              </a:solidFill>
            </a:endParaRPr>
          </a:p>
        </p:txBody>
      </p:sp>
      <p:cxnSp>
        <p:nvCxnSpPr>
          <p:cNvPr id="3145736" name="直接连接符 4"/>
          <p:cNvCxnSpPr>
            <a:cxnSpLocks/>
          </p:cNvCxnSpPr>
          <p:nvPr userDrawn="1"/>
        </p:nvCxnSpPr>
        <p:spPr>
          <a:xfrm>
            <a:off x="0" y="1229932"/>
            <a:ext cx="12192000" cy="0"/>
          </a:xfrm>
          <a:prstGeom prst="line"/>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48854" name="日期占位符 7"/>
          <p:cNvSpPr>
            <a:spLocks noGrp="1"/>
          </p:cNvSpPr>
          <p:nvPr>
            <p:ph type="dt" sz="half" idx="10"/>
          </p:nvPr>
        </p:nvSpPr>
        <p:spPr/>
        <p:txBody>
          <a:bodyPr/>
          <a:p>
            <a:endParaRPr altLang="en-US" lang="zh-CN">
              <a:solidFill>
                <a:prstClr val="black">
                  <a:tint val="75000"/>
                </a:prstClr>
              </a:solidFill>
            </a:endParaRPr>
          </a:p>
        </p:txBody>
      </p:sp>
      <p:sp>
        <p:nvSpPr>
          <p:cNvPr id="1048855" name="页脚占位符 8"/>
          <p:cNvSpPr>
            <a:spLocks noGrp="1"/>
          </p:cNvSpPr>
          <p:nvPr>
            <p:ph type="ftr" sz="quarter" idx="11"/>
          </p:nvPr>
        </p:nvSpPr>
        <p:spPr/>
        <p:txBody>
          <a:bodyPr/>
          <a:p>
            <a:endParaRPr altLang="en-US" lang="zh-CN">
              <a:solidFill>
                <a:prstClr val="black">
                  <a:tint val="75000"/>
                </a:prstClr>
              </a:solidFill>
            </a:endParaRPr>
          </a:p>
        </p:txBody>
      </p:sp>
      <p:sp>
        <p:nvSpPr>
          <p:cNvPr id="1048856" name="文本框 14"/>
          <p:cNvSpPr txBox="1"/>
          <p:nvPr userDrawn="1"/>
        </p:nvSpPr>
        <p:spPr>
          <a:xfrm>
            <a:off x="11480479" y="6512114"/>
            <a:ext cx="767080" cy="275590"/>
          </a:xfrm>
          <a:prstGeom prst="rect"/>
          <a:noFill/>
        </p:spPr>
        <p:txBody>
          <a:bodyPr wrap="square">
            <a:spAutoFit/>
          </a:bodyPr>
          <a:p>
            <a:fld id="{9A0DB2DC-4C9A-4742-B13C-FB6460FD3503}" type="slidenum">
              <a:rPr altLang="zh-CN" b="1" sz="1200" lang="en-US" smtClean="0">
                <a:solidFill>
                  <a:prstClr val="white">
                    <a:lumMod val="65000"/>
                  </a:prstClr>
                </a:solidFill>
                <a:latin typeface="Calibri" panose="020F0502020204030204" charset="0"/>
                <a:ea typeface="黑体" panose="02010609060101010101" charset="-122"/>
              </a:rPr>
              <a:t>‹#›</a:t>
            </a:fld>
            <a:r>
              <a:rPr altLang="zh-CN" b="1" dirty="0" sz="1200" lang="en-US">
                <a:solidFill>
                  <a:prstClr val="white">
                    <a:lumMod val="65000"/>
                  </a:prstClr>
                </a:solidFill>
                <a:latin typeface="Calibri" panose="020F0502020204030204" charset="0"/>
                <a:ea typeface="黑体" panose="02010609060101010101" charset="-122"/>
              </a:rPr>
              <a:t>/64</a:t>
            </a:r>
            <a:endParaRPr altLang="en-US" b="1" dirty="0" sz="1200" lang="zh-CN">
              <a:solidFill>
                <a:prstClr val="white">
                  <a:lumMod val="65000"/>
                </a:prstClr>
              </a:solidFill>
              <a:latin typeface="Calibri" panose="020F0502020204030204" charset="0"/>
              <a:ea typeface="黑体" panose="02010609060101010101" charset="-122"/>
            </a:endParaRPr>
          </a:p>
        </p:txBody>
      </p:sp>
      <p:pic>
        <p:nvPicPr>
          <p:cNvPr id="2097192" name="图片 3"/>
          <p:cNvPicPr>
            <a:picLocks noChangeAspect="1"/>
          </p:cNvPicPr>
          <p:nvPr userDrawn="1"/>
        </p:nvPicPr>
        <p:blipFill>
          <a:blip xmlns:r="http://schemas.openxmlformats.org/officeDocument/2006/relationships" r:embed="rId1" cstate="print"/>
          <a:stretch>
            <a:fillRect/>
          </a:stretch>
        </p:blipFill>
        <p:spPr>
          <a:xfrm>
            <a:off x="10849699" y="560138"/>
            <a:ext cx="919727" cy="371751"/>
          </a:xfrm>
          <a:prstGeom prst="rect"/>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image" Target="../media/image2.jpeg"/><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ags" Target="../tags/tag1.xml"/><Relationship Id="rId6" Type="http://schemas.openxmlformats.org/officeDocument/2006/relationships/tags" Target="../tags/tag2.xml"/><Relationship Id="rId7" Type="http://schemas.openxmlformats.org/officeDocument/2006/relationships/tags" Target="../tags/tag3.xml"/><Relationship Id="rId8" Type="http://schemas.openxmlformats.org/officeDocument/2006/relationships/tags" Target="../tags/tag4.xml"/><Relationship Id="rId9" Type="http://schemas.openxmlformats.org/officeDocument/2006/relationships/tags" Target="../tags/tag5.xml"/><Relationship Id="rId10" Type="http://schemas.openxmlformats.org/officeDocument/2006/relationships/tags" Target="../tags/tag6.xml"/><Relationship Id="rId1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image" Target="../media/image2.jpeg"/><Relationship Id="rId8"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dpi="0">
          <a:blip xmlns:r="http://schemas.openxmlformats.org/officeDocument/2006/relationships" r:embed="rId7">
            <a:lum/>
          </a:blip>
          <a:srcRect/>
          <a:stretch>
            <a:fillRect/>
          </a:stretch>
        </a:blipFill>
        <a:effectLst/>
      </p:bgPr>
    </p:bg>
    <p:spTree>
      <p:nvGrpSpPr>
        <p:cNvPr id="18"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p:spPr>
        <p:txBody>
          <a:bodyPr anchor="ctr" bIns="45720" lIns="91440" rIns="91440" rtlCol="0" tIns="45720" vert="horz">
            <a:normAutofit/>
          </a:bodyPr>
          <a:p>
            <a:r>
              <a:rPr altLang="en-US" lang="zh-CN"/>
              <a:t>单击此处编辑母版标题样式</a:t>
            </a:r>
          </a:p>
        </p:txBody>
      </p:sp>
      <p:sp>
        <p:nvSpPr>
          <p:cNvPr id="1048577" name="文本占位符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dirty="0" lang="zh-CN"/>
              <a:t>单击此处编辑母版文本样式</a:t>
            </a:r>
          </a:p>
          <a:p>
            <a:pPr lvl="1"/>
            <a:r>
              <a:rPr altLang="en-US" dirty="0" lang="zh-CN"/>
              <a:t>二级</a:t>
            </a:r>
          </a:p>
          <a:p>
            <a:pPr lvl="2"/>
            <a:r>
              <a:rPr altLang="en-US" dirty="0" lang="zh-CN"/>
              <a:t>三级</a:t>
            </a:r>
          </a:p>
          <a:p>
            <a:pPr lvl="3"/>
            <a:r>
              <a:rPr altLang="en-US" dirty="0" lang="zh-CN"/>
              <a:t>四级</a:t>
            </a:r>
          </a:p>
          <a:p>
            <a:pPr lvl="4"/>
            <a:r>
              <a:rPr altLang="en-US" dirty="0" lang="zh-CN"/>
              <a:t>五级</a:t>
            </a:r>
          </a:p>
        </p:txBody>
      </p:sp>
      <p:sp>
        <p:nvSpPr>
          <p:cNvPr id="1048578" name="日期占位符 3"/>
          <p:cNvSpPr>
            <a:spLocks noGrp="1"/>
          </p:cNvSpPr>
          <p:nvPr>
            <p:ph type="dt" sz="half" idx="2"/>
          </p:nvPr>
        </p:nvSpPr>
        <p:spPr>
          <a:xfrm>
            <a:off x="838200" y="6356350"/>
            <a:ext cx="2743200" cy="365125"/>
          </a:xfrm>
          <a:prstGeom prst="rect"/>
        </p:spPr>
        <p:txBody>
          <a:bodyPr anchor="ctr" bIns="45720" lIns="91440" rIns="91440" rtlCol="0" tIns="45720" vert="horz"/>
          <a:lstStyle>
            <a:lvl1pPr algn="l">
              <a:defRPr sz="1200">
                <a:solidFill>
                  <a:schemeClr val="tx1">
                    <a:tint val="75000"/>
                  </a:schemeClr>
                </a:solidFill>
              </a:defRPr>
            </a:lvl1pPr>
          </a:lstStyle>
          <a:p>
            <a:endParaRPr altLang="en-US" lang="zh-CN">
              <a:solidFill>
                <a:prstClr val="black">
                  <a:tint val="75000"/>
                </a:prstClr>
              </a:solidFill>
            </a:endParaRPr>
          </a:p>
        </p:txBody>
      </p:sp>
      <p:sp>
        <p:nvSpPr>
          <p:cNvPr id="1048579" name="页脚占位符 4"/>
          <p:cNvSpPr>
            <a:spLocks noGrp="1"/>
          </p:cNvSpPr>
          <p:nvPr>
            <p:ph type="ftr" sz="quarter" idx="3"/>
          </p:nvPr>
        </p:nvSpPr>
        <p:spPr>
          <a:xfrm>
            <a:off x="4038600" y="6356350"/>
            <a:ext cx="4114800" cy="365125"/>
          </a:xfrm>
          <a:prstGeom prst="rect"/>
        </p:spPr>
        <p:txBody>
          <a:bodyPr anchor="ctr" bIns="45720" lIns="91440" rIns="91440" rtlCol="0" tIns="45720" vert="horz"/>
          <a:lstStyle>
            <a:lvl1pPr algn="ctr">
              <a:defRPr sz="1200">
                <a:solidFill>
                  <a:schemeClr val="tx1">
                    <a:tint val="75000"/>
                  </a:schemeClr>
                </a:solidFill>
              </a:defRPr>
            </a:lvl1pPr>
          </a:lstStyle>
          <a:p>
            <a:endParaRPr altLang="en-US" lang="zh-CN">
              <a:solidFill>
                <a:prstClr val="black">
                  <a:tint val="75000"/>
                </a:prstClr>
              </a:solidFill>
            </a:endParaRPr>
          </a:p>
        </p:txBody>
      </p:sp>
      <p:sp>
        <p:nvSpPr>
          <p:cNvPr id="1048580"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r>
              <a:rPr altLang="zh-CN" dirty="0" lang="en-US"/>
              <a:t>/82</a:t>
            </a:r>
            <a:endParaRPr altLang="en-US" dirty="0" lang="zh-CN"/>
          </a:p>
        </p:txBody>
      </p:sp>
    </p:spTree>
  </p:cSld>
  <p:clrMap accent1="accent1" accent2="accent2" accent3="accent3" accent4="accent4" accent5="accent5" accent6="accent6" bg1="lt1" bg2="lt2" tx1="dk1" tx2="dk2" hlink="hlink" folHlink="folHlink"/>
  <p:sldLayoutIdLst>
    <p:sldLayoutId id="2147483655" r:id="rId1"/>
    <p:sldLayoutId id="2147483656" r:id="rId2"/>
    <p:sldLayoutId id="2147483657" r:id="rId3"/>
    <p:sldLayoutId id="2147483658" r:id="rId4"/>
    <p:sldLayoutId id="2147483659" r:id="rId5"/>
    <p:sldLayoutId id="2147483660" r:id="rId6"/>
  </p:sldLayoutIdLst>
  <p:hf dt="0" ftr="0" hdr="0" sldNum="1"/>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39" name=""/>
        <p:cNvGrpSpPr/>
        <p:nvPr/>
      </p:nvGrpSpPr>
      <p:grpSpPr>
        <a:xfrm>
          <a:off x="0" y="0"/>
          <a:ext cx="0" cy="0"/>
          <a:chOff x="0" y="0"/>
          <a:chExt cx="0" cy="0"/>
        </a:xfrm>
      </p:grpSpPr>
      <p:sp>
        <p:nvSpPr>
          <p:cNvPr id="1048845" name="标题占位符 1"/>
          <p:cNvSpPr>
            <a:spLocks noGrp="1"/>
          </p:cNvSpPr>
          <p:nvPr>
            <p:ph type="title"/>
            <p:custDataLst>
              <p:tags r:id="rId5"/>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p>
        </p:txBody>
      </p:sp>
      <p:sp>
        <p:nvSpPr>
          <p:cNvPr id="1048846" name="文本占位符 2"/>
          <p:cNvSpPr>
            <a:spLocks noGrp="1"/>
          </p:cNvSpPr>
          <p:nvPr>
            <p:ph type="body" idx="1"/>
            <p:custDataLst>
              <p:tags r:id="rId6"/>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847" name="日期占位符 3"/>
          <p:cNvSpPr>
            <a:spLocks noGrp="1"/>
          </p:cNvSpPr>
          <p:nvPr>
            <p:ph type="dt" sz="half" idx="2"/>
            <p:custDataLst>
              <p:tags r:id="rId7"/>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defRPr>
            </a:lvl1pPr>
          </a:lstStyle>
          <a:p>
            <a:endParaRPr altLang="en-US" lang="zh-CN">
              <a:solidFill>
                <a:prstClr val="black">
                  <a:tint val="75000"/>
                </a:prstClr>
              </a:solidFill>
            </a:endParaRPr>
          </a:p>
        </p:txBody>
      </p:sp>
      <p:sp>
        <p:nvSpPr>
          <p:cNvPr id="1048848" name="页脚占位符 4"/>
          <p:cNvSpPr>
            <a:spLocks noGrp="1"/>
          </p:cNvSpPr>
          <p:nvPr>
            <p:ph type="ftr" sz="quarter" idx="3"/>
            <p:custDataLst>
              <p:tags r:id="rId8"/>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defRPr>
            </a:lvl1pPr>
          </a:lstStyle>
          <a:p>
            <a:endParaRPr altLang="en-US" dirty="0" lang="zh-CN">
              <a:solidFill>
                <a:prstClr val="black">
                  <a:tint val="75000"/>
                </a:prstClr>
              </a:solidFill>
            </a:endParaRPr>
          </a:p>
        </p:txBody>
      </p:sp>
      <p:sp>
        <p:nvSpPr>
          <p:cNvPr id="1048849" name="灯片编号占位符 5"/>
          <p:cNvSpPr>
            <a:spLocks noGrp="1"/>
          </p:cNvSpPr>
          <p:nvPr>
            <p:ph type="sldNum" sz="quarter" idx="4"/>
            <p:custDataLst>
              <p:tags r:id="rId9"/>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defRPr>
            </a:lvl1pPr>
          </a:lstStyle>
          <a:p>
            <a:fld id="{49AE70B2-8BF9-45C0-BB95-33D1B9D3A854}" type="slidenum">
              <a:rPr altLang="en-US" lang="zh-CN" smtClean="0">
                <a:solidFill>
                  <a:prstClr val="black">
                    <a:tint val="75000"/>
                  </a:prstClr>
                </a:solidFill>
              </a:rPr>
              <a:t>‹#›</a:t>
            </a:fld>
            <a:endParaRPr altLang="en-US" dirty="0" lang="zh-CN">
              <a:solidFill>
                <a:prstClr val="black">
                  <a:tint val="75000"/>
                </a:prstClr>
              </a:solidFill>
            </a:endParaRPr>
          </a:p>
        </p:txBody>
      </p:sp>
    </p:spTree>
    <p:custDataLst>
      <p:tags r:id="rId10"/>
    </p:custDataLst>
  </p:cSld>
  <p:clrMap accent1="accent1" accent2="accent2" accent3="accent3" accent4="accent4" accent5="accent5" accent6="accent6" bg1="lt1" bg2="lt2" tx1="dk1" tx2="dk2" hlink="hlink" folHlink="folHlink"/>
  <p:sldLayoutIdLst>
    <p:sldLayoutId id="2147483667" r:id="rId1"/>
    <p:sldLayoutId id="2147483668" r:id="rId2"/>
    <p:sldLayoutId id="2147483669" r:id="rId3"/>
    <p:sldLayoutId id="2147483670" r:id="rId4"/>
  </p:sldLayoutIdLst>
  <p:hf dt="0" ftr="0" hdr="0" sldNum="1"/>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mj-lt"/>
          <a:ea typeface="+mj-ea"/>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mn-lt"/>
          <a:ea typeface="+mn-ea"/>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mn-lt"/>
          <a:ea typeface="+mn-ea"/>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mn-lt"/>
          <a:ea typeface="+mn-ea"/>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mn-lt"/>
          <a:ea typeface="+mn-ea"/>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78" name=""/>
        <p:cNvGrpSpPr/>
        <p:nvPr/>
      </p:nvGrpSpPr>
      <p:grpSpPr>
        <a:xfrm>
          <a:off x="0" y="0"/>
          <a:ext cx="0" cy="0"/>
          <a:chOff x="0" y="0"/>
          <a:chExt cx="0" cy="0"/>
        </a:xfrm>
      </p:grpSpPr>
      <p:pic>
        <p:nvPicPr>
          <p:cNvPr id="2097201" name="图片 2" descr="ppt-02.jpg"/>
          <p:cNvPicPr>
            <a:picLocks noChangeAspect="1"/>
          </p:cNvPicPr>
          <p:nvPr userDrawn="1"/>
        </p:nvPicPr>
        <p:blipFill>
          <a:blip xmlns:r="http://schemas.openxmlformats.org/officeDocument/2006/relationships" r:embed="rId2" cstate="print"/>
          <a:stretch>
            <a:fillRect/>
          </a:stretch>
        </p:blipFill>
        <p:spPr>
          <a:xfrm>
            <a:off x="0" y="1"/>
            <a:ext cx="12192000" cy="6857193"/>
          </a:xfrm>
          <a:prstGeom prst="rect"/>
        </p:spPr>
      </p:pic>
      <p:sp>
        <p:nvSpPr>
          <p:cNvPr id="1048939" name="圆角矩形 9"/>
          <p:cNvSpPr/>
          <p:nvPr userDrawn="1"/>
        </p:nvSpPr>
        <p:spPr>
          <a:xfrm>
            <a:off x="10586671" y="6592171"/>
            <a:ext cx="1256728" cy="208348"/>
          </a:xfrm>
          <a:prstGeom prst="round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bIns="51468" lIns="102937" rIns="102937" rtlCol="0" tIns="51468"/>
          <a:p>
            <a:pPr algn="ctr"/>
            <a:endParaRPr altLang="en-US" dirty="0" sz="1865" lang="zh-CN">
              <a:solidFill>
                <a:prstClr val="white"/>
              </a:solidFill>
            </a:endParaRPr>
          </a:p>
        </p:txBody>
      </p:sp>
      <p:sp>
        <p:nvSpPr>
          <p:cNvPr id="1048940" name="灯片编号占位符 2"/>
          <p:cNvSpPr txBox="1"/>
          <p:nvPr userDrawn="1"/>
        </p:nvSpPr>
        <p:spPr>
          <a:xfrm>
            <a:off x="11008934" y="6534791"/>
            <a:ext cx="673605" cy="364467"/>
          </a:xfrm>
          <a:prstGeom prst="rect"/>
        </p:spPr>
        <p:txBody>
          <a:bodyPr bIns="51468" lIns="102937" rIns="102937" tIns="51468"/>
          <a:lstStyle>
            <a:defPPr>
              <a:defRPr lang="zh-CN"/>
            </a:defPPr>
            <a:lvl1pPr algn="l" defTabSz="812165" eaLnBrk="1" hangingPunct="1" latinLnBrk="0" marL="0" rtl="0">
              <a:defRPr sz="1600" kern="1200">
                <a:solidFill>
                  <a:schemeClr val="tx1"/>
                </a:solidFill>
                <a:latin typeface="+mn-lt"/>
                <a:ea typeface="+mn-ea"/>
                <a:cs typeface="+mn-cs"/>
              </a:defRPr>
            </a:lvl1pPr>
            <a:lvl2pPr algn="l" defTabSz="812165" eaLnBrk="1" hangingPunct="1" latinLnBrk="0" marL="406400" rtl="0">
              <a:defRPr sz="1600" kern="1200">
                <a:solidFill>
                  <a:schemeClr val="tx1"/>
                </a:solidFill>
                <a:latin typeface="+mn-lt"/>
                <a:ea typeface="+mn-ea"/>
                <a:cs typeface="+mn-cs"/>
              </a:defRPr>
            </a:lvl2pPr>
            <a:lvl3pPr algn="l" defTabSz="812165" eaLnBrk="1" hangingPunct="1" latinLnBrk="0" marL="812165" rtl="0">
              <a:defRPr sz="1600" kern="1200">
                <a:solidFill>
                  <a:schemeClr val="tx1"/>
                </a:solidFill>
                <a:latin typeface="+mn-lt"/>
                <a:ea typeface="+mn-ea"/>
                <a:cs typeface="+mn-cs"/>
              </a:defRPr>
            </a:lvl3pPr>
            <a:lvl4pPr algn="l" defTabSz="812165" eaLnBrk="1" hangingPunct="1" latinLnBrk="0" marL="1218565" rtl="0">
              <a:defRPr sz="1600" kern="1200">
                <a:solidFill>
                  <a:schemeClr val="tx1"/>
                </a:solidFill>
                <a:latin typeface="+mn-lt"/>
                <a:ea typeface="+mn-ea"/>
                <a:cs typeface="+mn-cs"/>
              </a:defRPr>
            </a:lvl4pPr>
            <a:lvl5pPr algn="l" defTabSz="812165" eaLnBrk="1" hangingPunct="1" latinLnBrk="0" marL="1624330" rtl="0">
              <a:defRPr sz="1600" kern="1200">
                <a:solidFill>
                  <a:schemeClr val="tx1"/>
                </a:solidFill>
                <a:latin typeface="+mn-lt"/>
                <a:ea typeface="+mn-ea"/>
                <a:cs typeface="+mn-cs"/>
              </a:defRPr>
            </a:lvl5pPr>
            <a:lvl6pPr algn="l" defTabSz="812165" eaLnBrk="1" hangingPunct="1" latinLnBrk="0" marL="2030730" rtl="0">
              <a:defRPr sz="1600" kern="1200">
                <a:solidFill>
                  <a:schemeClr val="tx1"/>
                </a:solidFill>
                <a:latin typeface="+mn-lt"/>
                <a:ea typeface="+mn-ea"/>
                <a:cs typeface="+mn-cs"/>
              </a:defRPr>
            </a:lvl6pPr>
            <a:lvl7pPr algn="l" defTabSz="812165" eaLnBrk="1" hangingPunct="1" latinLnBrk="0" marL="2436495" rtl="0">
              <a:defRPr sz="1600" kern="1200">
                <a:solidFill>
                  <a:schemeClr val="tx1"/>
                </a:solidFill>
                <a:latin typeface="+mn-lt"/>
                <a:ea typeface="+mn-ea"/>
                <a:cs typeface="+mn-cs"/>
              </a:defRPr>
            </a:lvl7pPr>
            <a:lvl8pPr algn="l" defTabSz="812165" eaLnBrk="1" hangingPunct="1" latinLnBrk="0" marL="2842895" rtl="0">
              <a:defRPr sz="1600" kern="1200">
                <a:solidFill>
                  <a:schemeClr val="tx1"/>
                </a:solidFill>
                <a:latin typeface="+mn-lt"/>
                <a:ea typeface="+mn-ea"/>
                <a:cs typeface="+mn-cs"/>
              </a:defRPr>
            </a:lvl8pPr>
            <a:lvl9pPr algn="l" defTabSz="812165" eaLnBrk="1" hangingPunct="1" latinLnBrk="0" marL="3248660" rtl="0">
              <a:defRPr sz="1600" kern="1200">
                <a:solidFill>
                  <a:schemeClr val="tx1"/>
                </a:solidFill>
                <a:latin typeface="+mn-lt"/>
                <a:ea typeface="+mn-ea"/>
                <a:cs typeface="+mn-cs"/>
              </a:defRPr>
            </a:lvl9pPr>
          </a:lstStyle>
          <a:p>
            <a:fld id="{CF191EF6-D38A-4A33-BA29-1B5E752682D5}" type="slidenum">
              <a:rPr altLang="en-US" lang="zh-CN" smtClean="0">
                <a:solidFill>
                  <a:prstClr val="black">
                    <a:lumMod val="50000"/>
                    <a:lumOff val="50000"/>
                  </a:prstClr>
                </a:solidFill>
              </a:rPr>
              <a:t>‹#›</a:t>
            </a:fld>
            <a:endParaRPr altLang="en-US" dirty="0" lang="zh-CN">
              <a:solidFill>
                <a:prstClr val="black">
                  <a:lumMod val="50000"/>
                  <a:lumOff val="50000"/>
                </a:prstClr>
              </a:solidFill>
            </a:endParaRPr>
          </a:p>
        </p:txBody>
      </p:sp>
      <p:sp>
        <p:nvSpPr>
          <p:cNvPr id="1048941" name="矩形 1"/>
          <p:cNvSpPr/>
          <p:nvPr userDrawn="1"/>
        </p:nvSpPr>
        <p:spPr>
          <a:xfrm>
            <a:off x="9997440" y="68580"/>
            <a:ext cx="1870075" cy="371475"/>
          </a:xfrm>
          <a:prstGeom prst="rect"/>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prstClr val="white"/>
              </a:solidFill>
            </a:endParaRPr>
          </a:p>
        </p:txBody>
      </p:sp>
    </p:spTree>
  </p:cSld>
  <p:clrMap accent1="accent1" accent2="accent2" accent3="accent3" accent4="accent4" accent5="accent5" accent6="accent6" bg1="lt1" bg2="lt2" tx1="dk1" tx2="dk2" hlink="hlink" folHlink="folHlink"/>
  <p:sldLayoutIdLst>
    <p:sldLayoutId id="2147483684" r:id="rId1"/>
  </p:sldLayoutIdLst>
  <p:hf dt="0" ftr="0" hdr="0" sldNum="1"/>
  <p:txStyles>
    <p:titleStyle>
      <a:lvl1pPr algn="l" defTabSz="1029335" eaLnBrk="1" hangingPunct="1" latinLnBrk="0" rtl="0">
        <a:lnSpc>
          <a:spcPct val="90000"/>
        </a:lnSpc>
        <a:spcBef>
          <a:spcPct val="0"/>
        </a:spcBef>
        <a:buNone/>
        <a:defRPr sz="4935" kern="1200">
          <a:solidFill>
            <a:schemeClr val="tx1"/>
          </a:solidFill>
          <a:latin typeface="+mj-lt"/>
          <a:ea typeface="+mj-ea"/>
          <a:cs typeface="+mj-cs"/>
        </a:defRPr>
      </a:lvl1pPr>
    </p:titleStyle>
    <p:bodyStyle>
      <a:lvl1pPr algn="l" defTabSz="1029335" eaLnBrk="1" hangingPunct="1" indent="-257175" latinLnBrk="0" marL="257175" rtl="0">
        <a:lnSpc>
          <a:spcPct val="90000"/>
        </a:lnSpc>
        <a:spcBef>
          <a:spcPts val="1125"/>
        </a:spcBef>
        <a:buFont typeface="Arial" panose="020B0604020202020204" pitchFamily="34" charset="0"/>
        <a:buChar char="•"/>
        <a:defRPr sz="3200" kern="1200">
          <a:solidFill>
            <a:schemeClr val="tx1"/>
          </a:solidFill>
          <a:latin typeface="+mn-lt"/>
          <a:ea typeface="+mn-ea"/>
          <a:cs typeface="+mn-cs"/>
        </a:defRPr>
      </a:lvl1pPr>
      <a:lvl2pPr algn="l" defTabSz="1029335" eaLnBrk="1" hangingPunct="1" indent="-257175" latinLnBrk="0" marL="772160" rtl="0">
        <a:lnSpc>
          <a:spcPct val="90000"/>
        </a:lnSpc>
        <a:spcBef>
          <a:spcPts val="565"/>
        </a:spcBef>
        <a:buFont typeface="Arial" panose="020B0604020202020204" pitchFamily="34" charset="0"/>
        <a:buChar char="•"/>
        <a:defRPr sz="2665" kern="1200">
          <a:solidFill>
            <a:schemeClr val="tx1"/>
          </a:solidFill>
          <a:latin typeface="+mn-lt"/>
          <a:ea typeface="+mn-ea"/>
          <a:cs typeface="+mn-cs"/>
        </a:defRPr>
      </a:lvl2pPr>
      <a:lvl3pPr algn="l" defTabSz="1029335" eaLnBrk="1" hangingPunct="1" indent="-257175" latinLnBrk="0" marL="1286510" rtl="0">
        <a:lnSpc>
          <a:spcPct val="90000"/>
        </a:lnSpc>
        <a:spcBef>
          <a:spcPts val="565"/>
        </a:spcBef>
        <a:buFont typeface="Arial" panose="020B0604020202020204" pitchFamily="34" charset="0"/>
        <a:buChar char="•"/>
        <a:defRPr sz="2265" kern="1200">
          <a:solidFill>
            <a:schemeClr val="tx1"/>
          </a:solidFill>
          <a:latin typeface="+mn-lt"/>
          <a:ea typeface="+mn-ea"/>
          <a:cs typeface="+mn-cs"/>
        </a:defRPr>
      </a:lvl3pPr>
      <a:lvl4pPr algn="l" defTabSz="1029335" eaLnBrk="1" hangingPunct="1" indent="-257175" latinLnBrk="0" marL="180149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4pPr>
      <a:lvl5pPr algn="l" defTabSz="1029335" eaLnBrk="1" hangingPunct="1" indent="-257175" latinLnBrk="0" marL="231584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5pPr>
      <a:lvl6pPr algn="l" defTabSz="1029335" eaLnBrk="1" hangingPunct="1" indent="-257175" latinLnBrk="0" marL="2830830"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6pPr>
      <a:lvl7pPr algn="l" defTabSz="1029335" eaLnBrk="1" hangingPunct="1" indent="-257175" latinLnBrk="0" marL="3345180"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7pPr>
      <a:lvl8pPr algn="l" defTabSz="1029335" eaLnBrk="1" hangingPunct="1" indent="-257175" latinLnBrk="0" marL="386016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8pPr>
      <a:lvl9pPr algn="l" defTabSz="1029335" eaLnBrk="1" hangingPunct="1" indent="-257175" latinLnBrk="0" marL="437451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algn="l" defTabSz="1029335" eaLnBrk="1" hangingPunct="1" latinLnBrk="0" marL="0" rtl="0">
        <a:defRPr sz="2000" kern="1200">
          <a:solidFill>
            <a:schemeClr val="tx1"/>
          </a:solidFill>
          <a:latin typeface="+mn-lt"/>
          <a:ea typeface="+mn-ea"/>
          <a:cs typeface="+mn-cs"/>
        </a:defRPr>
      </a:lvl1pPr>
      <a:lvl2pPr algn="l" defTabSz="1029335" eaLnBrk="1" hangingPunct="1" latinLnBrk="0" marL="514985" rtl="0">
        <a:defRPr sz="2000" kern="1200">
          <a:solidFill>
            <a:schemeClr val="tx1"/>
          </a:solidFill>
          <a:latin typeface="+mn-lt"/>
          <a:ea typeface="+mn-ea"/>
          <a:cs typeface="+mn-cs"/>
        </a:defRPr>
      </a:lvl2pPr>
      <a:lvl3pPr algn="l" defTabSz="1029335" eaLnBrk="1" hangingPunct="1" latinLnBrk="0" marL="1029335" rtl="0">
        <a:defRPr sz="2000" kern="1200">
          <a:solidFill>
            <a:schemeClr val="tx1"/>
          </a:solidFill>
          <a:latin typeface="+mn-lt"/>
          <a:ea typeface="+mn-ea"/>
          <a:cs typeface="+mn-cs"/>
        </a:defRPr>
      </a:lvl3pPr>
      <a:lvl4pPr algn="l" defTabSz="1029335" eaLnBrk="1" hangingPunct="1" latinLnBrk="0" marL="1544320" rtl="0">
        <a:defRPr sz="2000" kern="1200">
          <a:solidFill>
            <a:schemeClr val="tx1"/>
          </a:solidFill>
          <a:latin typeface="+mn-lt"/>
          <a:ea typeface="+mn-ea"/>
          <a:cs typeface="+mn-cs"/>
        </a:defRPr>
      </a:lvl4pPr>
      <a:lvl5pPr algn="l" defTabSz="1029335" eaLnBrk="1" hangingPunct="1" latinLnBrk="0" marL="2058670" rtl="0">
        <a:defRPr sz="2000" kern="1200">
          <a:solidFill>
            <a:schemeClr val="tx1"/>
          </a:solidFill>
          <a:latin typeface="+mn-lt"/>
          <a:ea typeface="+mn-ea"/>
          <a:cs typeface="+mn-cs"/>
        </a:defRPr>
      </a:lvl5pPr>
      <a:lvl6pPr algn="l" defTabSz="1029335" eaLnBrk="1" hangingPunct="1" latinLnBrk="0" marL="2573655" rtl="0">
        <a:defRPr sz="2000" kern="1200">
          <a:solidFill>
            <a:schemeClr val="tx1"/>
          </a:solidFill>
          <a:latin typeface="+mn-lt"/>
          <a:ea typeface="+mn-ea"/>
          <a:cs typeface="+mn-cs"/>
        </a:defRPr>
      </a:lvl6pPr>
      <a:lvl7pPr algn="l" defTabSz="1029335" eaLnBrk="1" hangingPunct="1" latinLnBrk="0" marL="3088005" rtl="0">
        <a:defRPr sz="2000" kern="1200">
          <a:solidFill>
            <a:schemeClr val="tx1"/>
          </a:solidFill>
          <a:latin typeface="+mn-lt"/>
          <a:ea typeface="+mn-ea"/>
          <a:cs typeface="+mn-cs"/>
        </a:defRPr>
      </a:lvl7pPr>
      <a:lvl8pPr algn="l" defTabSz="1029335" eaLnBrk="1" hangingPunct="1" latinLnBrk="0" marL="3602990" rtl="0">
        <a:defRPr sz="2000" kern="1200">
          <a:solidFill>
            <a:schemeClr val="tx1"/>
          </a:solidFill>
          <a:latin typeface="+mn-lt"/>
          <a:ea typeface="+mn-ea"/>
          <a:cs typeface="+mn-cs"/>
        </a:defRPr>
      </a:lvl8pPr>
      <a:lvl9pPr algn="l" defTabSz="1029335" eaLnBrk="1" hangingPunct="1" latinLnBrk="0" marL="4117340" rtl="0">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81" name=""/>
        <p:cNvGrpSpPr/>
        <p:nvPr/>
      </p:nvGrpSpPr>
      <p:grpSpPr>
        <a:xfrm>
          <a:off x="0" y="0"/>
          <a:ext cx="0" cy="0"/>
          <a:chOff x="0" y="0"/>
          <a:chExt cx="0" cy="0"/>
        </a:xfrm>
      </p:grpSpPr>
      <p:pic>
        <p:nvPicPr>
          <p:cNvPr id="2097202" name="图片 2" descr="ppt-02.jpg"/>
          <p:cNvPicPr>
            <a:picLocks noChangeAspect="1"/>
          </p:cNvPicPr>
          <p:nvPr userDrawn="1"/>
        </p:nvPicPr>
        <p:blipFill>
          <a:blip xmlns:r="http://schemas.openxmlformats.org/officeDocument/2006/relationships" r:embed="rId2" cstate="print"/>
          <a:stretch>
            <a:fillRect/>
          </a:stretch>
        </p:blipFill>
        <p:spPr>
          <a:xfrm>
            <a:off x="0" y="1"/>
            <a:ext cx="12192000" cy="6857193"/>
          </a:xfrm>
          <a:prstGeom prst="rect"/>
        </p:spPr>
      </p:pic>
      <p:sp>
        <p:nvSpPr>
          <p:cNvPr id="1048942" name="圆角矩形 9"/>
          <p:cNvSpPr/>
          <p:nvPr userDrawn="1"/>
        </p:nvSpPr>
        <p:spPr>
          <a:xfrm>
            <a:off x="10586671" y="6592171"/>
            <a:ext cx="1256728" cy="208348"/>
          </a:xfrm>
          <a:prstGeom prst="round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bIns="51468" lIns="102937" rIns="102937" rtlCol="0" tIns="51468"/>
          <a:p>
            <a:pPr algn="ctr"/>
            <a:endParaRPr altLang="en-US" dirty="0" sz="1865" lang="zh-CN">
              <a:solidFill>
                <a:prstClr val="white"/>
              </a:solidFill>
            </a:endParaRPr>
          </a:p>
        </p:txBody>
      </p:sp>
      <p:sp>
        <p:nvSpPr>
          <p:cNvPr id="1048943" name="灯片编号占位符 2"/>
          <p:cNvSpPr txBox="1"/>
          <p:nvPr userDrawn="1"/>
        </p:nvSpPr>
        <p:spPr>
          <a:xfrm>
            <a:off x="11008934" y="6534791"/>
            <a:ext cx="673605" cy="364467"/>
          </a:xfrm>
          <a:prstGeom prst="rect"/>
        </p:spPr>
        <p:txBody>
          <a:bodyPr bIns="51468" lIns="102937" rIns="102937" tIns="51468"/>
          <a:lstStyle>
            <a:defPPr>
              <a:defRPr lang="zh-CN"/>
            </a:defPPr>
            <a:lvl1pPr algn="l" defTabSz="812165" eaLnBrk="1" hangingPunct="1" latinLnBrk="0" marL="0" rtl="0">
              <a:defRPr sz="1600" kern="1200">
                <a:solidFill>
                  <a:schemeClr val="tx1"/>
                </a:solidFill>
                <a:latin typeface="+mn-lt"/>
                <a:ea typeface="+mn-ea"/>
                <a:cs typeface="+mn-cs"/>
              </a:defRPr>
            </a:lvl1pPr>
            <a:lvl2pPr algn="l" defTabSz="812165" eaLnBrk="1" hangingPunct="1" latinLnBrk="0" marL="406400" rtl="0">
              <a:defRPr sz="1600" kern="1200">
                <a:solidFill>
                  <a:schemeClr val="tx1"/>
                </a:solidFill>
                <a:latin typeface="+mn-lt"/>
                <a:ea typeface="+mn-ea"/>
                <a:cs typeface="+mn-cs"/>
              </a:defRPr>
            </a:lvl2pPr>
            <a:lvl3pPr algn="l" defTabSz="812165" eaLnBrk="1" hangingPunct="1" latinLnBrk="0" marL="812165" rtl="0">
              <a:defRPr sz="1600" kern="1200">
                <a:solidFill>
                  <a:schemeClr val="tx1"/>
                </a:solidFill>
                <a:latin typeface="+mn-lt"/>
                <a:ea typeface="+mn-ea"/>
                <a:cs typeface="+mn-cs"/>
              </a:defRPr>
            </a:lvl3pPr>
            <a:lvl4pPr algn="l" defTabSz="812165" eaLnBrk="1" hangingPunct="1" latinLnBrk="0" marL="1218565" rtl="0">
              <a:defRPr sz="1600" kern="1200">
                <a:solidFill>
                  <a:schemeClr val="tx1"/>
                </a:solidFill>
                <a:latin typeface="+mn-lt"/>
                <a:ea typeface="+mn-ea"/>
                <a:cs typeface="+mn-cs"/>
              </a:defRPr>
            </a:lvl4pPr>
            <a:lvl5pPr algn="l" defTabSz="812165" eaLnBrk="1" hangingPunct="1" latinLnBrk="0" marL="1624330" rtl="0">
              <a:defRPr sz="1600" kern="1200">
                <a:solidFill>
                  <a:schemeClr val="tx1"/>
                </a:solidFill>
                <a:latin typeface="+mn-lt"/>
                <a:ea typeface="+mn-ea"/>
                <a:cs typeface="+mn-cs"/>
              </a:defRPr>
            </a:lvl5pPr>
            <a:lvl6pPr algn="l" defTabSz="812165" eaLnBrk="1" hangingPunct="1" latinLnBrk="0" marL="2030730" rtl="0">
              <a:defRPr sz="1600" kern="1200">
                <a:solidFill>
                  <a:schemeClr val="tx1"/>
                </a:solidFill>
                <a:latin typeface="+mn-lt"/>
                <a:ea typeface="+mn-ea"/>
                <a:cs typeface="+mn-cs"/>
              </a:defRPr>
            </a:lvl6pPr>
            <a:lvl7pPr algn="l" defTabSz="812165" eaLnBrk="1" hangingPunct="1" latinLnBrk="0" marL="2436495" rtl="0">
              <a:defRPr sz="1600" kern="1200">
                <a:solidFill>
                  <a:schemeClr val="tx1"/>
                </a:solidFill>
                <a:latin typeface="+mn-lt"/>
                <a:ea typeface="+mn-ea"/>
                <a:cs typeface="+mn-cs"/>
              </a:defRPr>
            </a:lvl7pPr>
            <a:lvl8pPr algn="l" defTabSz="812165" eaLnBrk="1" hangingPunct="1" latinLnBrk="0" marL="2842895" rtl="0">
              <a:defRPr sz="1600" kern="1200">
                <a:solidFill>
                  <a:schemeClr val="tx1"/>
                </a:solidFill>
                <a:latin typeface="+mn-lt"/>
                <a:ea typeface="+mn-ea"/>
                <a:cs typeface="+mn-cs"/>
              </a:defRPr>
            </a:lvl8pPr>
            <a:lvl9pPr algn="l" defTabSz="812165" eaLnBrk="1" hangingPunct="1" latinLnBrk="0" marL="3248660" rtl="0">
              <a:defRPr sz="1600" kern="1200">
                <a:solidFill>
                  <a:schemeClr val="tx1"/>
                </a:solidFill>
                <a:latin typeface="+mn-lt"/>
                <a:ea typeface="+mn-ea"/>
                <a:cs typeface="+mn-cs"/>
              </a:defRPr>
            </a:lvl9pPr>
          </a:lstStyle>
          <a:p>
            <a:fld id="{CF191EF6-D38A-4A33-BA29-1B5E752682D5}" type="slidenum">
              <a:rPr altLang="en-US" lang="zh-CN" smtClean="0">
                <a:solidFill>
                  <a:prstClr val="black">
                    <a:lumMod val="50000"/>
                    <a:lumOff val="50000"/>
                  </a:prstClr>
                </a:solidFill>
              </a:rPr>
              <a:t>‹#›</a:t>
            </a:fld>
            <a:endParaRPr altLang="en-US" dirty="0" lang="zh-CN">
              <a:solidFill>
                <a:prstClr val="black">
                  <a:lumMod val="50000"/>
                  <a:lumOff val="50000"/>
                </a:prstClr>
              </a:solidFill>
            </a:endParaRPr>
          </a:p>
        </p:txBody>
      </p:sp>
      <p:sp>
        <p:nvSpPr>
          <p:cNvPr id="1048944" name="矩形 1"/>
          <p:cNvSpPr/>
          <p:nvPr userDrawn="1"/>
        </p:nvSpPr>
        <p:spPr>
          <a:xfrm>
            <a:off x="9997440" y="68580"/>
            <a:ext cx="1870075" cy="371475"/>
          </a:xfrm>
          <a:prstGeom prst="rect"/>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prstClr val="white"/>
              </a:solidFill>
            </a:endParaRPr>
          </a:p>
        </p:txBody>
      </p:sp>
    </p:spTree>
  </p:cSld>
  <p:clrMap accent1="accent1" accent2="accent2" accent3="accent3" accent4="accent4" accent5="accent5" accent6="accent6" bg1="lt1" bg2="lt2" tx1="dk1" tx2="dk2" hlink="hlink" folHlink="folHlink"/>
  <p:sldLayoutIdLst>
    <p:sldLayoutId id="2147483685" r:id="rId1"/>
  </p:sldLayoutIdLst>
  <p:hf dt="0" ftr="0" hdr="0" sldNum="1"/>
  <p:txStyles>
    <p:titleStyle>
      <a:lvl1pPr algn="l" defTabSz="1029335" eaLnBrk="1" hangingPunct="1" latinLnBrk="0" rtl="0">
        <a:lnSpc>
          <a:spcPct val="90000"/>
        </a:lnSpc>
        <a:spcBef>
          <a:spcPct val="0"/>
        </a:spcBef>
        <a:buNone/>
        <a:defRPr sz="4935" kern="1200">
          <a:solidFill>
            <a:schemeClr val="tx1"/>
          </a:solidFill>
          <a:latin typeface="+mj-lt"/>
          <a:ea typeface="+mj-ea"/>
          <a:cs typeface="+mj-cs"/>
        </a:defRPr>
      </a:lvl1pPr>
    </p:titleStyle>
    <p:bodyStyle>
      <a:lvl1pPr algn="l" defTabSz="1029335" eaLnBrk="1" hangingPunct="1" indent="-257175" latinLnBrk="0" marL="257175" rtl="0">
        <a:lnSpc>
          <a:spcPct val="90000"/>
        </a:lnSpc>
        <a:spcBef>
          <a:spcPts val="1125"/>
        </a:spcBef>
        <a:buFont typeface="Arial" panose="020B0604020202020204" pitchFamily="34" charset="0"/>
        <a:buChar char="•"/>
        <a:defRPr sz="3200" kern="1200">
          <a:solidFill>
            <a:schemeClr val="tx1"/>
          </a:solidFill>
          <a:latin typeface="+mn-lt"/>
          <a:ea typeface="+mn-ea"/>
          <a:cs typeface="+mn-cs"/>
        </a:defRPr>
      </a:lvl1pPr>
      <a:lvl2pPr algn="l" defTabSz="1029335" eaLnBrk="1" hangingPunct="1" indent="-257175" latinLnBrk="0" marL="772160" rtl="0">
        <a:lnSpc>
          <a:spcPct val="90000"/>
        </a:lnSpc>
        <a:spcBef>
          <a:spcPts val="565"/>
        </a:spcBef>
        <a:buFont typeface="Arial" panose="020B0604020202020204" pitchFamily="34" charset="0"/>
        <a:buChar char="•"/>
        <a:defRPr sz="2665" kern="1200">
          <a:solidFill>
            <a:schemeClr val="tx1"/>
          </a:solidFill>
          <a:latin typeface="+mn-lt"/>
          <a:ea typeface="+mn-ea"/>
          <a:cs typeface="+mn-cs"/>
        </a:defRPr>
      </a:lvl2pPr>
      <a:lvl3pPr algn="l" defTabSz="1029335" eaLnBrk="1" hangingPunct="1" indent="-257175" latinLnBrk="0" marL="1286510" rtl="0">
        <a:lnSpc>
          <a:spcPct val="90000"/>
        </a:lnSpc>
        <a:spcBef>
          <a:spcPts val="565"/>
        </a:spcBef>
        <a:buFont typeface="Arial" panose="020B0604020202020204" pitchFamily="34" charset="0"/>
        <a:buChar char="•"/>
        <a:defRPr sz="2265" kern="1200">
          <a:solidFill>
            <a:schemeClr val="tx1"/>
          </a:solidFill>
          <a:latin typeface="+mn-lt"/>
          <a:ea typeface="+mn-ea"/>
          <a:cs typeface="+mn-cs"/>
        </a:defRPr>
      </a:lvl3pPr>
      <a:lvl4pPr algn="l" defTabSz="1029335" eaLnBrk="1" hangingPunct="1" indent="-257175" latinLnBrk="0" marL="180149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4pPr>
      <a:lvl5pPr algn="l" defTabSz="1029335" eaLnBrk="1" hangingPunct="1" indent="-257175" latinLnBrk="0" marL="231584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5pPr>
      <a:lvl6pPr algn="l" defTabSz="1029335" eaLnBrk="1" hangingPunct="1" indent="-257175" latinLnBrk="0" marL="2830830"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6pPr>
      <a:lvl7pPr algn="l" defTabSz="1029335" eaLnBrk="1" hangingPunct="1" indent="-257175" latinLnBrk="0" marL="3345180"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7pPr>
      <a:lvl8pPr algn="l" defTabSz="1029335" eaLnBrk="1" hangingPunct="1" indent="-257175" latinLnBrk="0" marL="386016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8pPr>
      <a:lvl9pPr algn="l" defTabSz="1029335" eaLnBrk="1" hangingPunct="1" indent="-257175" latinLnBrk="0" marL="4374515" rtl="0">
        <a:lnSpc>
          <a:spcPct val="90000"/>
        </a:lnSpc>
        <a:spcBef>
          <a:spcPts val="565"/>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algn="l" defTabSz="1029335" eaLnBrk="1" hangingPunct="1" latinLnBrk="0" marL="0" rtl="0">
        <a:defRPr sz="2000" kern="1200">
          <a:solidFill>
            <a:schemeClr val="tx1"/>
          </a:solidFill>
          <a:latin typeface="+mn-lt"/>
          <a:ea typeface="+mn-ea"/>
          <a:cs typeface="+mn-cs"/>
        </a:defRPr>
      </a:lvl1pPr>
      <a:lvl2pPr algn="l" defTabSz="1029335" eaLnBrk="1" hangingPunct="1" latinLnBrk="0" marL="514985" rtl="0">
        <a:defRPr sz="2000" kern="1200">
          <a:solidFill>
            <a:schemeClr val="tx1"/>
          </a:solidFill>
          <a:latin typeface="+mn-lt"/>
          <a:ea typeface="+mn-ea"/>
          <a:cs typeface="+mn-cs"/>
        </a:defRPr>
      </a:lvl2pPr>
      <a:lvl3pPr algn="l" defTabSz="1029335" eaLnBrk="1" hangingPunct="1" latinLnBrk="0" marL="1029335" rtl="0">
        <a:defRPr sz="2000" kern="1200">
          <a:solidFill>
            <a:schemeClr val="tx1"/>
          </a:solidFill>
          <a:latin typeface="+mn-lt"/>
          <a:ea typeface="+mn-ea"/>
          <a:cs typeface="+mn-cs"/>
        </a:defRPr>
      </a:lvl3pPr>
      <a:lvl4pPr algn="l" defTabSz="1029335" eaLnBrk="1" hangingPunct="1" latinLnBrk="0" marL="1544320" rtl="0">
        <a:defRPr sz="2000" kern="1200">
          <a:solidFill>
            <a:schemeClr val="tx1"/>
          </a:solidFill>
          <a:latin typeface="+mn-lt"/>
          <a:ea typeface="+mn-ea"/>
          <a:cs typeface="+mn-cs"/>
        </a:defRPr>
      </a:lvl4pPr>
      <a:lvl5pPr algn="l" defTabSz="1029335" eaLnBrk="1" hangingPunct="1" latinLnBrk="0" marL="2058670" rtl="0">
        <a:defRPr sz="2000" kern="1200">
          <a:solidFill>
            <a:schemeClr val="tx1"/>
          </a:solidFill>
          <a:latin typeface="+mn-lt"/>
          <a:ea typeface="+mn-ea"/>
          <a:cs typeface="+mn-cs"/>
        </a:defRPr>
      </a:lvl5pPr>
      <a:lvl6pPr algn="l" defTabSz="1029335" eaLnBrk="1" hangingPunct="1" latinLnBrk="0" marL="2573655" rtl="0">
        <a:defRPr sz="2000" kern="1200">
          <a:solidFill>
            <a:schemeClr val="tx1"/>
          </a:solidFill>
          <a:latin typeface="+mn-lt"/>
          <a:ea typeface="+mn-ea"/>
          <a:cs typeface="+mn-cs"/>
        </a:defRPr>
      </a:lvl6pPr>
      <a:lvl7pPr algn="l" defTabSz="1029335" eaLnBrk="1" hangingPunct="1" latinLnBrk="0" marL="3088005" rtl="0">
        <a:defRPr sz="2000" kern="1200">
          <a:solidFill>
            <a:schemeClr val="tx1"/>
          </a:solidFill>
          <a:latin typeface="+mn-lt"/>
          <a:ea typeface="+mn-ea"/>
          <a:cs typeface="+mn-cs"/>
        </a:defRPr>
      </a:lvl7pPr>
      <a:lvl8pPr algn="l" defTabSz="1029335" eaLnBrk="1" hangingPunct="1" latinLnBrk="0" marL="3602990" rtl="0">
        <a:defRPr sz="2000" kern="1200">
          <a:solidFill>
            <a:schemeClr val="tx1"/>
          </a:solidFill>
          <a:latin typeface="+mn-lt"/>
          <a:ea typeface="+mn-ea"/>
          <a:cs typeface="+mn-cs"/>
        </a:defRPr>
      </a:lvl8pPr>
      <a:lvl9pPr algn="l" defTabSz="1029335" eaLnBrk="1" hangingPunct="1" latinLnBrk="0" marL="4117340" rtl="0">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dpi="0">
          <a:blip xmlns:r="http://schemas.openxmlformats.org/officeDocument/2006/relationships" r:embed="rId7">
            <a:lum/>
          </a:blip>
          <a:srcRect/>
          <a:stretch>
            <a:fillRect/>
          </a:stretch>
        </a:blipFill>
        <a:effectLst/>
      </p:bgPr>
    </p:bg>
    <p:spTree>
      <p:nvGrpSpPr>
        <p:cNvPr id="126" name=""/>
        <p:cNvGrpSpPr/>
        <p:nvPr/>
      </p:nvGrpSpPr>
      <p:grpSpPr>
        <a:xfrm>
          <a:off x="0" y="0"/>
          <a:ext cx="0" cy="0"/>
          <a:chOff x="0" y="0"/>
          <a:chExt cx="0" cy="0"/>
        </a:xfrm>
      </p:grpSpPr>
      <p:sp>
        <p:nvSpPr>
          <p:cNvPr id="1048834" name="标题占位符 1"/>
          <p:cNvSpPr>
            <a:spLocks noGrp="1"/>
          </p:cNvSpPr>
          <p:nvPr>
            <p:ph type="title"/>
          </p:nvPr>
        </p:nvSpPr>
        <p:spPr>
          <a:xfrm>
            <a:off x="838200" y="365125"/>
            <a:ext cx="10515600" cy="1325563"/>
          </a:xfrm>
          <a:prstGeom prst="rect"/>
        </p:spPr>
        <p:txBody>
          <a:bodyPr anchor="ctr" bIns="45720" lIns="91440" rIns="91440" rtlCol="0" tIns="45720" vert="horz">
            <a:normAutofit/>
          </a:bodyPr>
          <a:p>
            <a:r>
              <a:rPr altLang="en-US" lang="zh-CN"/>
              <a:t>单击此处编辑母版标题样式</a:t>
            </a:r>
          </a:p>
        </p:txBody>
      </p:sp>
      <p:sp>
        <p:nvSpPr>
          <p:cNvPr id="1048835" name="文本占位符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dirty="0" lang="zh-CN"/>
              <a:t>单击此处编辑母版文本样式</a:t>
            </a:r>
          </a:p>
          <a:p>
            <a:pPr lvl="1"/>
            <a:r>
              <a:rPr altLang="en-US" dirty="0" lang="zh-CN"/>
              <a:t>二级</a:t>
            </a:r>
          </a:p>
          <a:p>
            <a:pPr lvl="2"/>
            <a:r>
              <a:rPr altLang="en-US" dirty="0" lang="zh-CN"/>
              <a:t>三级</a:t>
            </a:r>
          </a:p>
          <a:p>
            <a:pPr lvl="3"/>
            <a:r>
              <a:rPr altLang="en-US" dirty="0" lang="zh-CN"/>
              <a:t>四级</a:t>
            </a:r>
          </a:p>
          <a:p>
            <a:pPr lvl="4"/>
            <a:r>
              <a:rPr altLang="en-US" dirty="0" lang="zh-CN"/>
              <a:t>五级</a:t>
            </a:r>
          </a:p>
        </p:txBody>
      </p:sp>
      <p:sp>
        <p:nvSpPr>
          <p:cNvPr id="1048836" name="灯片编号占位符 5"/>
          <p:cNvSpPr>
            <a:spLocks noGrp="1"/>
          </p:cNvSpPr>
          <p:nvPr>
            <p:ph type="sldNum" sz="quarter" idx="4"/>
          </p:nvPr>
        </p:nvSpPr>
        <p:spPr>
          <a:xfrm>
            <a:off x="9215727" y="6363074"/>
            <a:ext cx="2743200" cy="365125"/>
          </a:xfrm>
          <a:prstGeom prst="rect"/>
        </p:spPr>
        <p:txBody>
          <a:bodyPr anchor="ctr" bIns="45720" lIns="91440" rIns="91440" rtlCol="0" tIns="45720" vert="horz"/>
          <a:lstStyle>
            <a:lvl1pPr algn="r">
              <a:defRPr sz="1200">
                <a:solidFill>
                  <a:srgbClr val="284685"/>
                </a:solidFill>
                <a:latin typeface="思源黑体 CN Medium" panose="020B0600000000000000" pitchFamily="34" charset="-122"/>
                <a:ea typeface="思源黑体 CN Medium" panose="020B0600000000000000" pitchFamily="34" charset="-122"/>
              </a:defRPr>
            </a:lvl1pPr>
          </a:lstStyle>
          <a:p>
            <a:fld id="{4DDD11D3-4D8E-4729-B88E-EBB639151581}" type="slidenum">
              <a:rPr altLang="en-US" lang="zh-CN" smtClean="0"/>
              <a:t>‹#›</a:t>
            </a:fld>
            <a:endParaRPr altLang="zh-CN" dirty="0" lang="en-US"/>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Lst>
  <p:hf dt="0" ftr="0" hdr="0" sldNum="1"/>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2">
            <a:lumMod val="20000"/>
            <a:lumOff val="80000"/>
          </a:schemeClr>
        </a:solidFill>
        <a:effectLst/>
      </p:bgPr>
    </p:bg>
    <p:spTree>
      <p:nvGrpSpPr>
        <p:cNvPr id="151" name=""/>
        <p:cNvGrpSpPr/>
        <p:nvPr/>
      </p:nvGrpSpPr>
      <p:grpSpPr>
        <a:xfrm>
          <a:off x="0" y="0"/>
          <a:ext cx="0" cy="0"/>
          <a:chOff x="0" y="0"/>
          <a:chExt cx="0" cy="0"/>
        </a:xfrm>
      </p:grpSpPr>
      <p:sp>
        <p:nvSpPr>
          <p:cNvPr id="1048872" name="标题占位符 1"/>
          <p:cNvSpPr>
            <a:spLocks noGrp="1" noChangeArrowheads="1"/>
          </p:cNvSpPr>
          <p:nvPr>
            <p:ph type="title" idx="4294967295"/>
          </p:nvPr>
        </p:nvSpPr>
        <p:spPr bwMode="auto">
          <a:xfrm>
            <a:off x="838223" y="364575"/>
            <a:ext cx="10515558" cy="1325566"/>
          </a:xfrm>
          <a:prstGeom prst="rect"/>
          <a:noFill/>
          <a:ln>
            <a:noFill/>
          </a:ln>
        </p:spPr>
        <p:txBody>
          <a:bodyPr anchor="ctr" anchorCtr="0" bIns="43204" compatLnSpc="1" lIns="86409" numCol="1" rIns="86409" tIns="43204" vert="horz" wrap="square"/>
          <a:p>
            <a:pPr lvl="0"/>
            <a:r>
              <a:rPr altLang="zh-CN" lang="zh-CN">
                <a:sym typeface="等线 Light" panose="02010600030101010101" pitchFamily="2" charset="-122"/>
              </a:rPr>
              <a:t>单击此处编辑母版标题样式</a:t>
            </a:r>
          </a:p>
        </p:txBody>
      </p:sp>
      <p:sp>
        <p:nvSpPr>
          <p:cNvPr id="1048873" name="文本占位符 2"/>
          <p:cNvSpPr>
            <a:spLocks noGrp="1" noChangeArrowheads="1"/>
          </p:cNvSpPr>
          <p:nvPr>
            <p:ph type="body" idx="1"/>
          </p:nvPr>
        </p:nvSpPr>
        <p:spPr bwMode="auto">
          <a:xfrm>
            <a:off x="838223" y="1826227"/>
            <a:ext cx="10515558" cy="4351352"/>
          </a:xfrm>
          <a:prstGeom prst="rect"/>
          <a:noFill/>
          <a:ln>
            <a:noFill/>
          </a:ln>
        </p:spPr>
        <p:txBody>
          <a:bodyPr anchor="t" anchorCtr="0" bIns="43204" compatLnSpc="1" lIns="86409" numCol="1" rIns="86409" tIns="43204" vert="horz" wrap="square"/>
          <a:p>
            <a:pPr lvl="0"/>
            <a:r>
              <a:rPr altLang="zh-CN" lang="zh-CN">
                <a:sym typeface="等线" panose="02010600030101010101" pitchFamily="2" charset="-122"/>
              </a:rPr>
              <a:t>编辑母版文本样式</a:t>
            </a:r>
          </a:p>
          <a:p>
            <a:pPr lvl="1"/>
            <a:r>
              <a:rPr altLang="zh-CN" lang="zh-CN">
                <a:sym typeface="等线" panose="02010600030101010101" pitchFamily="2" charset="-122"/>
              </a:rPr>
              <a:t>第二级</a:t>
            </a:r>
          </a:p>
          <a:p>
            <a:pPr lvl="2"/>
            <a:r>
              <a:rPr altLang="zh-CN" lang="zh-CN">
                <a:sym typeface="等线" panose="02010600030101010101" pitchFamily="2" charset="-122"/>
              </a:rPr>
              <a:t>第三级</a:t>
            </a:r>
          </a:p>
          <a:p>
            <a:pPr lvl="3"/>
            <a:r>
              <a:rPr altLang="zh-CN" lang="zh-CN">
                <a:sym typeface="等线" panose="02010600030101010101" pitchFamily="2" charset="-122"/>
              </a:rPr>
              <a:t>第四级</a:t>
            </a:r>
          </a:p>
          <a:p>
            <a:pPr lvl="4"/>
            <a:r>
              <a:rPr altLang="zh-CN" lang="zh-CN">
                <a:sym typeface="等线" panose="02010600030101010101" pitchFamily="2" charset="-122"/>
              </a:rPr>
              <a:t>第五级</a:t>
            </a:r>
          </a:p>
        </p:txBody>
      </p:sp>
      <p:sp>
        <p:nvSpPr>
          <p:cNvPr id="1048874" name="日期占位符 3"/>
          <p:cNvSpPr>
            <a:spLocks noGrp="1" noChangeArrowheads="1"/>
          </p:cNvSpPr>
          <p:nvPr>
            <p:ph type="dt" sz="half" idx="2"/>
          </p:nvPr>
        </p:nvSpPr>
        <p:spPr bwMode="auto">
          <a:xfrm>
            <a:off x="838221" y="6357343"/>
            <a:ext cx="2743116" cy="364573"/>
          </a:xfrm>
          <a:prstGeom prst="rect"/>
          <a:noFill/>
          <a:ln>
            <a:noFill/>
          </a:ln>
        </p:spPr>
        <p:txBody>
          <a:bodyPr anchor="ctr" anchorCtr="0" bIns="43204" compatLnSpc="1" lIns="86409" numCol="1" rIns="86409" tIns="43204" vert="horz" wrap="square"/>
          <a:lstStyle>
            <a:lvl1pPr eaLnBrk="1" hangingPunct="1">
              <a:buFont typeface="Arial" panose="020B0604020202020204" pitchFamily="34" charset="0"/>
              <a:buNone/>
              <a:defRPr sz="1147">
                <a:solidFill>
                  <a:srgbClr val="898989"/>
                </a:solidFill>
              </a:defRPr>
            </a:lvl1pPr>
          </a:lstStyle>
          <a:p>
            <a:endParaRPr altLang="en-US" lang="zh-CN"/>
          </a:p>
        </p:txBody>
      </p:sp>
      <p:sp>
        <p:nvSpPr>
          <p:cNvPr id="1048875" name="页脚占位符 4"/>
          <p:cNvSpPr>
            <a:spLocks noGrp="1" noChangeArrowheads="1"/>
          </p:cNvSpPr>
          <p:nvPr>
            <p:ph type="ftr" sz="quarter" idx="3"/>
          </p:nvPr>
        </p:nvSpPr>
        <p:spPr bwMode="auto">
          <a:xfrm>
            <a:off x="4038245" y="6357343"/>
            <a:ext cx="4115513" cy="364573"/>
          </a:xfrm>
          <a:prstGeom prst="rect"/>
          <a:noFill/>
          <a:ln>
            <a:noFill/>
          </a:ln>
        </p:spPr>
        <p:txBody>
          <a:bodyPr anchor="ctr" anchorCtr="0" bIns="43204" compatLnSpc="1" lIns="86409" numCol="1" rIns="86409" tIns="43204" vert="horz" wrap="square"/>
          <a:lstStyle>
            <a:lvl1pPr algn="ctr" eaLnBrk="1" hangingPunct="1">
              <a:buFont typeface="Arial" panose="020B0604020202020204" pitchFamily="34" charset="0"/>
              <a:buNone/>
              <a:defRPr sz="1147">
                <a:solidFill>
                  <a:srgbClr val="898989"/>
                </a:solidFill>
              </a:defRPr>
            </a:lvl1pPr>
          </a:lstStyle>
          <a:p>
            <a:endParaRPr altLang="en-US" lang="zh-CN"/>
          </a:p>
        </p:txBody>
      </p:sp>
      <p:sp>
        <p:nvSpPr>
          <p:cNvPr id="1048876" name="灯片编号占位符 5"/>
          <p:cNvSpPr>
            <a:spLocks noGrp="1" noChangeArrowheads="1"/>
          </p:cNvSpPr>
          <p:nvPr>
            <p:ph type="sldNum" sz="quarter" idx="4"/>
          </p:nvPr>
        </p:nvSpPr>
        <p:spPr bwMode="auto">
          <a:xfrm>
            <a:off x="8610663" y="6357343"/>
            <a:ext cx="2743117" cy="364573"/>
          </a:xfrm>
          <a:prstGeom prst="rect"/>
          <a:noFill/>
          <a:ln>
            <a:noFill/>
          </a:ln>
        </p:spPr>
        <p:txBody>
          <a:bodyPr anchor="ctr" anchorCtr="0" bIns="43204" compatLnSpc="1" lIns="86409" numCol="1" rIns="86409" tIns="43204" vert="horz" wrap="square"/>
          <a:lstStyle>
            <a:lvl1pPr algn="r" eaLnBrk="1" hangingPunct="1">
              <a:buFont typeface="Arial" panose="020B0604020202020204" pitchFamily="34" charset="0"/>
              <a:buNone/>
              <a:defRPr sz="1147">
                <a:solidFill>
                  <a:srgbClr val="898989"/>
                </a:solidFill>
              </a:defRPr>
            </a:lvl1pPr>
          </a:lstStyle>
          <a:p>
            <a:fld id="{152F7292-A85B-4D66-A564-0C7F5C49DE4A}" type="slidenum">
              <a:rPr altLang="en-US" lang="zh-CN"/>
              <a:t>‹#›</a:t>
            </a:fld>
            <a:endParaRPr altLang="en-US" dirty="0" sz="1878" lang="zh-CN">
              <a:solidFill>
                <a:schemeClr val="tx1"/>
              </a:solidFill>
            </a:endParaRPr>
          </a:p>
        </p:txBody>
      </p:sp>
    </p:spTree>
  </p:cSld>
  <p:clrMap accent1="accent1" accent2="accent2" accent3="accent3" accent4="accent4" accent5="accent5" accent6="accent6" bg1="lt1" bg2="lt2" tx1="dk1" tx2="dk2"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1"/>
  <p:txStyles>
    <p:titleStyle>
      <a:lvl1pPr algn="l" eaLnBrk="0" fontAlgn="base" hangingPunct="0" indent="-900485" marL="900485" rtl="0">
        <a:lnSpc>
          <a:spcPct val="90000"/>
        </a:lnSpc>
        <a:spcBef>
          <a:spcPct val="0"/>
        </a:spcBef>
        <a:spcAft>
          <a:spcPct val="0"/>
        </a:spcAft>
        <a:defRPr sz="4380">
          <a:solidFill>
            <a:schemeClr val="tx1"/>
          </a:solidFill>
          <a:latin typeface="+mj-lt"/>
          <a:ea typeface="+mj-ea"/>
          <a:cs typeface="+mj-cs"/>
          <a:sym typeface="等线 Light" panose="02010600030101010101" pitchFamily="2" charset="-122"/>
        </a:defRPr>
      </a:lvl1pPr>
      <a:lvl2pPr algn="l" eaLnBrk="0" fontAlgn="base" hangingPunct="0" indent="-900485" marL="900485"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2pPr>
      <a:lvl3pPr algn="l" eaLnBrk="0" fontAlgn="base" hangingPunct="0" indent="-900485" marL="900485"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3pPr>
      <a:lvl4pPr algn="l" eaLnBrk="0" fontAlgn="base" hangingPunct="0" indent="-900485" marL="900485"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4pPr>
      <a:lvl5pPr algn="l" eaLnBrk="0" fontAlgn="base" hangingPunct="0" indent="-900485" marL="900485"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5pPr>
      <a:lvl6pPr algn="l" eaLnBrk="0" fontAlgn="base" hangingPunct="0" indent="-900485" marL="1377417"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6pPr>
      <a:lvl7pPr algn="l" eaLnBrk="0" fontAlgn="base" hangingPunct="0" indent="-900485" marL="1854034"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7pPr>
      <a:lvl8pPr algn="l" eaLnBrk="0" fontAlgn="base" hangingPunct="0" indent="-900485" marL="2330966"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8pPr>
      <a:lvl9pPr algn="l" eaLnBrk="0" fontAlgn="base" hangingPunct="0" indent="-900485" marL="2807582" rtl="0">
        <a:lnSpc>
          <a:spcPct val="90000"/>
        </a:lnSpc>
        <a:spcBef>
          <a:spcPct val="0"/>
        </a:spcBef>
        <a:spcAft>
          <a:spcPct val="0"/>
        </a:spcAft>
        <a:defRPr sz="4380">
          <a:solidFill>
            <a:schemeClr val="tx1"/>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9pPr>
    </p:titleStyle>
    <p:bodyStyle>
      <a:lvl1pPr algn="l" defTabSz="900485" eaLnBrk="0" fontAlgn="base" hangingPunct="0" indent="-225200" marL="225200" rtl="0">
        <a:lnSpc>
          <a:spcPct val="90000"/>
        </a:lnSpc>
        <a:spcBef>
          <a:spcPts val="990"/>
        </a:spcBef>
        <a:spcAft>
          <a:spcPct val="0"/>
        </a:spcAft>
        <a:buFont typeface="Arial" panose="020B0604020202020204" pitchFamily="34" charset="0"/>
        <a:buChar char="•"/>
        <a:defRPr sz="2711">
          <a:solidFill>
            <a:schemeClr val="tx1"/>
          </a:solidFill>
          <a:latin typeface="+mn-lt"/>
          <a:ea typeface="+mn-ea"/>
          <a:cs typeface="+mn-cs"/>
          <a:sym typeface="等线" panose="02010600030101010101" pitchFamily="2" charset="-122"/>
        </a:defRPr>
      </a:lvl1pPr>
      <a:lvl2pPr algn="l" defTabSz="900485" eaLnBrk="0" fontAlgn="base" hangingPunct="0" indent="-223621" marL="675285" rtl="0">
        <a:lnSpc>
          <a:spcPct val="90000"/>
        </a:lnSpc>
        <a:spcBef>
          <a:spcPts val="495"/>
        </a:spcBef>
        <a:spcAft>
          <a:spcPct val="0"/>
        </a:spcAft>
        <a:buFont typeface="Arial" panose="020B0604020202020204" pitchFamily="34" charset="0"/>
        <a:buChar char="•"/>
        <a:defRPr sz="2397">
          <a:solidFill>
            <a:schemeClr val="tx1"/>
          </a:solidFill>
          <a:latin typeface="+mn-lt"/>
          <a:ea typeface="+mn-ea"/>
          <a:sym typeface="等线" panose="02010600030101010101" pitchFamily="2" charset="-122"/>
        </a:defRPr>
      </a:lvl2pPr>
      <a:lvl3pPr algn="l" defTabSz="900485" eaLnBrk="0" fontAlgn="base" hangingPunct="0" indent="-223621" marL="1125686" rtl="0">
        <a:lnSpc>
          <a:spcPct val="90000"/>
        </a:lnSpc>
        <a:spcBef>
          <a:spcPts val="495"/>
        </a:spcBef>
        <a:spcAft>
          <a:spcPct val="0"/>
        </a:spcAft>
        <a:buFont typeface="Arial" panose="020B0604020202020204" pitchFamily="34" charset="0"/>
        <a:buChar char="•"/>
        <a:defRPr sz="1982">
          <a:solidFill>
            <a:schemeClr val="tx1"/>
          </a:solidFill>
          <a:latin typeface="+mn-lt"/>
          <a:ea typeface="+mn-ea"/>
          <a:sym typeface="等线" panose="02010600030101010101" pitchFamily="2" charset="-122"/>
        </a:defRPr>
      </a:lvl3pPr>
      <a:lvl4pPr algn="l" defTabSz="900485" eaLnBrk="0" fontAlgn="base" hangingPunct="0" indent="-223621" marL="1576087"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4pPr>
      <a:lvl5pPr algn="l" defTabSz="900485" eaLnBrk="0" fontAlgn="base" hangingPunct="0" indent="-225200" marL="2028066"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5pPr>
      <a:lvl6pPr algn="l" defTabSz="900485" eaLnBrk="0" fontAlgn="base" hangingPunct="0" indent="-225200" marL="2504683"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6pPr>
      <a:lvl7pPr algn="l" defTabSz="900485" eaLnBrk="0" fontAlgn="base" hangingPunct="0" indent="-225200" marL="2981299"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7pPr>
      <a:lvl8pPr algn="l" defTabSz="900485" eaLnBrk="0" fontAlgn="base" hangingPunct="0" indent="-225200" marL="3458231"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8pPr>
      <a:lvl9pPr algn="l" defTabSz="900485" eaLnBrk="0" fontAlgn="base" hangingPunct="0" indent="-225200" marL="3934847" rtl="0">
        <a:lnSpc>
          <a:spcPct val="90000"/>
        </a:lnSpc>
        <a:spcBef>
          <a:spcPts val="495"/>
        </a:spcBef>
        <a:spcAft>
          <a:spcPct val="0"/>
        </a:spcAft>
        <a:buFont typeface="Arial" panose="020B0604020202020204" pitchFamily="34" charset="0"/>
        <a:buChar char="•"/>
        <a:defRPr sz="1773">
          <a:solidFill>
            <a:schemeClr val="tx1"/>
          </a:solidFill>
          <a:latin typeface="+mn-lt"/>
          <a:ea typeface="+mn-ea"/>
          <a:sym typeface="等线" panose="02010600030101010101" pitchFamily="2" charset="-122"/>
        </a:defRPr>
      </a:lvl9pPr>
    </p:bodyStyle>
    <p:otherStyle>
      <a:defPPr>
        <a:defRPr lang="zh-CN"/>
      </a:defPPr>
      <a:lvl1pPr algn="l" defTabSz="953548" eaLnBrk="1" hangingPunct="1" latinLnBrk="0" marL="0" rtl="0">
        <a:defRPr sz="1878" kern="1200">
          <a:solidFill>
            <a:schemeClr val="tx1"/>
          </a:solidFill>
          <a:latin typeface="+mn-lt"/>
          <a:ea typeface="+mn-ea"/>
          <a:cs typeface="+mn-cs"/>
        </a:defRPr>
      </a:lvl1pPr>
      <a:lvl2pPr algn="l" defTabSz="953548" eaLnBrk="1" hangingPunct="1" latinLnBrk="0" marL="476616" rtl="0">
        <a:defRPr sz="1878" kern="1200">
          <a:solidFill>
            <a:schemeClr val="tx1"/>
          </a:solidFill>
          <a:latin typeface="+mn-lt"/>
          <a:ea typeface="+mn-ea"/>
          <a:cs typeface="+mn-cs"/>
        </a:defRPr>
      </a:lvl2pPr>
      <a:lvl3pPr algn="l" defTabSz="953548" eaLnBrk="1" hangingPunct="1" latinLnBrk="0" marL="953548" rtl="0">
        <a:defRPr sz="1878" kern="1200">
          <a:solidFill>
            <a:schemeClr val="tx1"/>
          </a:solidFill>
          <a:latin typeface="+mn-lt"/>
          <a:ea typeface="+mn-ea"/>
          <a:cs typeface="+mn-cs"/>
        </a:defRPr>
      </a:lvl3pPr>
      <a:lvl4pPr algn="l" defTabSz="953548" eaLnBrk="1" hangingPunct="1" latinLnBrk="0" marL="1430164" rtl="0">
        <a:defRPr sz="1878" kern="1200">
          <a:solidFill>
            <a:schemeClr val="tx1"/>
          </a:solidFill>
          <a:latin typeface="+mn-lt"/>
          <a:ea typeface="+mn-ea"/>
          <a:cs typeface="+mn-cs"/>
        </a:defRPr>
      </a:lvl4pPr>
      <a:lvl5pPr algn="l" defTabSz="953548" eaLnBrk="1" hangingPunct="1" latinLnBrk="0" marL="1907096" rtl="0">
        <a:defRPr sz="1878" kern="1200">
          <a:solidFill>
            <a:schemeClr val="tx1"/>
          </a:solidFill>
          <a:latin typeface="+mn-lt"/>
          <a:ea typeface="+mn-ea"/>
          <a:cs typeface="+mn-cs"/>
        </a:defRPr>
      </a:lvl5pPr>
      <a:lvl6pPr algn="l" defTabSz="953548" eaLnBrk="1" hangingPunct="1" latinLnBrk="0" marL="2383712" rtl="0">
        <a:defRPr sz="1878" kern="1200">
          <a:solidFill>
            <a:schemeClr val="tx1"/>
          </a:solidFill>
          <a:latin typeface="+mn-lt"/>
          <a:ea typeface="+mn-ea"/>
          <a:cs typeface="+mn-cs"/>
        </a:defRPr>
      </a:lvl6pPr>
      <a:lvl7pPr algn="l" defTabSz="953548" eaLnBrk="1" hangingPunct="1" latinLnBrk="0" marL="2860644" rtl="0">
        <a:defRPr sz="1878" kern="1200">
          <a:solidFill>
            <a:schemeClr val="tx1"/>
          </a:solidFill>
          <a:latin typeface="+mn-lt"/>
          <a:ea typeface="+mn-ea"/>
          <a:cs typeface="+mn-cs"/>
        </a:defRPr>
      </a:lvl7pPr>
      <a:lvl8pPr algn="l" defTabSz="953548" eaLnBrk="1" hangingPunct="1" latinLnBrk="0" marL="3337261" rtl="0">
        <a:defRPr sz="1878" kern="1200">
          <a:solidFill>
            <a:schemeClr val="tx1"/>
          </a:solidFill>
          <a:latin typeface="+mn-lt"/>
          <a:ea typeface="+mn-ea"/>
          <a:cs typeface="+mn-cs"/>
        </a:defRPr>
      </a:lvl8pPr>
      <a:lvl9pPr algn="l" defTabSz="953548" eaLnBrk="1" hangingPunct="1" latinLnBrk="0" marL="3814193" rtl="0">
        <a:defRPr sz="18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slideLayout" Target="../slideLayouts/slideLayout2.xml"/><Relationship Id="rId9"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slideLayout" Target="../slideLayouts/slideLayout2.xml"/><Relationship Id="rId5"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2.xml"/><Relationship Id="rId5"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tags" Target="../tags/tag15.xml"/><Relationship Id="rId10" Type="http://schemas.openxmlformats.org/officeDocument/2006/relationships/tags" Target="../tags/tag16.xml"/><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slideLayout" Target="../slideLayouts/slideLayout2.xml"/><Relationship Id="rId15"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3.xml"/><Relationship Id="rId3"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image" Target="../media/image34.png"/><Relationship Id="rId3"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tags" Target="../tags/tag18.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2.xml"/><Relationship Id="rId8"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52" name="图片 5"/>
          <p:cNvPicPr>
            <a:picLocks noChangeAspect="1"/>
          </p:cNvPicPr>
          <p:nvPr/>
        </p:nvPicPr>
        <p:blipFill>
          <a:blip xmlns:r="http://schemas.openxmlformats.org/officeDocument/2006/relationships" r:embed="rId1"/>
          <a:stretch>
            <a:fillRect/>
          </a:stretch>
        </p:blipFill>
        <p:spPr>
          <a:xfrm>
            <a:off x="0" y="31297"/>
            <a:ext cx="12179300" cy="6845300"/>
          </a:xfrm>
          <a:prstGeom prst="rect"/>
        </p:spPr>
      </p:pic>
      <p:sp>
        <p:nvSpPr>
          <p:cNvPr id="1048582" name="文本框 8"/>
          <p:cNvSpPr txBox="1"/>
          <p:nvPr/>
        </p:nvSpPr>
        <p:spPr>
          <a:xfrm>
            <a:off x="734984" y="1721686"/>
            <a:ext cx="12166600" cy="949960"/>
          </a:xfrm>
          <a:prstGeom prst="rect"/>
          <a:noFill/>
        </p:spPr>
        <p:txBody>
          <a:bodyPr rtlCol="0" wrap="square">
            <a:spAutoFit/>
          </a:bodyPr>
          <a:p>
            <a:pPr algn="ctr">
              <a:lnSpc>
                <a:spcPct val="130000"/>
              </a:lnSpc>
            </a:pPr>
            <a:r>
              <a:rPr altLang="en-US" b="1" dirty="0" sz="4400" lang="zh-CN" spc="-300" smtClean="0">
                <a:solidFill>
                  <a:srgbClr val="0070C0"/>
                </a:solidFill>
                <a:latin typeface="Microsoft YaHei" charset="-122"/>
                <a:ea typeface="Microsoft YaHei" charset="-122"/>
                <a:cs typeface="Microsoft YaHei" charset="-122"/>
              </a:rPr>
              <a:t>数据空间引领数字技术体系创新</a:t>
            </a:r>
            <a:endParaRPr altLang="zh-CN" b="1" dirty="0" sz="4400" lang="en-US" spc="-300">
              <a:solidFill>
                <a:srgbClr val="0070C0"/>
              </a:solidFill>
              <a:latin typeface="Microsoft YaHei" charset="-122"/>
              <a:ea typeface="Microsoft YaHei" charset="-122"/>
              <a:cs typeface="Microsoft YaHei" charset="-122"/>
            </a:endParaRPr>
          </a:p>
        </p:txBody>
      </p:sp>
      <p:pic>
        <p:nvPicPr>
          <p:cNvPr id="2097153" name="图片 1"/>
          <p:cNvPicPr>
            <a:picLocks noChangeAspect="1"/>
          </p:cNvPicPr>
          <p:nvPr/>
        </p:nvPicPr>
        <p:blipFill>
          <a:blip xmlns:r="http://schemas.openxmlformats.org/officeDocument/2006/relationships" r:embed="rId2" cstate="print">
            <a:duotone>
              <a:schemeClr val="accent1">
                <a:shade val="45000"/>
                <a:satMod val="135000"/>
              </a:schemeClr>
              <a:prstClr val="white"/>
            </a:duotone>
          </a:blip>
          <a:stretch>
            <a:fillRect/>
          </a:stretch>
        </p:blipFill>
        <p:spPr>
          <a:xfrm>
            <a:off x="8602057" y="3099177"/>
            <a:ext cx="1062643" cy="597738"/>
          </a:xfrm>
          <a:prstGeom prst="rect"/>
          <a:ln>
            <a:noFill/>
          </a:ln>
        </p:spPr>
      </p:pic>
    </p:spTree>
  </p:cSld>
  <p:clrMapOvr>
    <a:masterClrMapping/>
  </p:clrMapOvr>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48" name="文本框 13"/>
          <p:cNvSpPr txBox="1"/>
          <p:nvPr/>
        </p:nvSpPr>
        <p:spPr>
          <a:xfrm>
            <a:off x="268516" y="1314679"/>
            <a:ext cx="3367315" cy="430881"/>
          </a:xfrm>
          <a:prstGeom prst="rect"/>
          <a:solidFill>
            <a:schemeClr val="accent1">
              <a:lumMod val="50000"/>
            </a:schemeClr>
          </a:solidFill>
        </p:spPr>
        <p:txBody>
          <a:bodyPr bIns="60957" lIns="121915" rIns="121915" rtlCol="0" tIns="60957" wrap="square">
            <a:spAutoFit/>
          </a:bodyPr>
          <a:p>
            <a:pPr algn="ctr"/>
            <a:r>
              <a:rPr altLang="zh-CN" b="1" dirty="0" sz="2000" lang="en-US">
                <a:solidFill>
                  <a:schemeClr val="bg1"/>
                </a:solidFill>
                <a:latin typeface="微软雅黑" panose="020B0503020204020204" pitchFamily="34" charset="-122"/>
                <a:ea typeface="微软雅黑" panose="020B0503020204020204" pitchFamily="34" charset="-122"/>
              </a:rPr>
              <a:t>1980-2000</a:t>
            </a:r>
            <a:r>
              <a:rPr altLang="en-US" b="1" dirty="0" sz="2000" lang="zh-CN">
                <a:solidFill>
                  <a:schemeClr val="bg1"/>
                </a:solidFill>
                <a:latin typeface="微软雅黑" panose="020B0503020204020204" pitchFamily="34" charset="-122"/>
                <a:ea typeface="微软雅黑" panose="020B0503020204020204" pitchFamily="34" charset="-122"/>
              </a:rPr>
              <a:t>（面向连接）</a:t>
            </a:r>
          </a:p>
        </p:txBody>
      </p:sp>
      <p:sp>
        <p:nvSpPr>
          <p:cNvPr id="1048649" name="文本框 14"/>
          <p:cNvSpPr txBox="1"/>
          <p:nvPr/>
        </p:nvSpPr>
        <p:spPr>
          <a:xfrm>
            <a:off x="3947886" y="1314679"/>
            <a:ext cx="3944969" cy="430881"/>
          </a:xfrm>
          <a:prstGeom prst="rect"/>
          <a:solidFill>
            <a:schemeClr val="accent1">
              <a:lumMod val="50000"/>
            </a:schemeClr>
          </a:solidFill>
        </p:spPr>
        <p:txBody>
          <a:bodyPr bIns="60957" lIns="121915" rIns="121915" rtlCol="0" tIns="60957" wrap="square">
            <a:spAutoFit/>
          </a:bodyPr>
          <a:p>
            <a:pPr algn="ctr"/>
            <a:r>
              <a:rPr altLang="zh-CN" b="1" dirty="0" sz="2000" lang="en-US">
                <a:solidFill>
                  <a:schemeClr val="bg1"/>
                </a:solidFill>
                <a:latin typeface="微软雅黑" panose="020B0503020204020204" pitchFamily="34" charset="-122"/>
                <a:ea typeface="微软雅黑" panose="020B0503020204020204" pitchFamily="34" charset="-122"/>
              </a:rPr>
              <a:t>2000-2020</a:t>
            </a:r>
            <a:r>
              <a:rPr altLang="en-US" b="1" dirty="0" sz="2000" lang="zh-CN">
                <a:solidFill>
                  <a:schemeClr val="bg1"/>
                </a:solidFill>
                <a:latin typeface="微软雅黑" panose="020B0503020204020204" pitchFamily="34" charset="-122"/>
                <a:ea typeface="微软雅黑" panose="020B0503020204020204" pitchFamily="34" charset="-122"/>
              </a:rPr>
              <a:t>（面向业务）</a:t>
            </a:r>
          </a:p>
        </p:txBody>
      </p:sp>
      <p:sp>
        <p:nvSpPr>
          <p:cNvPr id="1048650" name="文本框 15"/>
          <p:cNvSpPr txBox="1"/>
          <p:nvPr/>
        </p:nvSpPr>
        <p:spPr>
          <a:xfrm>
            <a:off x="8205766" y="1314679"/>
            <a:ext cx="3669361" cy="430881"/>
          </a:xfrm>
          <a:prstGeom prst="rect"/>
          <a:solidFill>
            <a:schemeClr val="accent1">
              <a:lumMod val="50000"/>
            </a:schemeClr>
          </a:solidFill>
        </p:spPr>
        <p:txBody>
          <a:bodyPr bIns="60957" lIns="121915" rIns="121915" rtlCol="0" tIns="60957" wrap="square">
            <a:spAutoFit/>
          </a:bodyPr>
          <a:p>
            <a:pPr algn="ctr"/>
            <a:r>
              <a:rPr altLang="zh-CN" b="1" dirty="0" sz="2000" lang="en-US">
                <a:solidFill>
                  <a:schemeClr val="bg1"/>
                </a:solidFill>
                <a:latin typeface="微软雅黑" panose="020B0503020204020204" pitchFamily="34" charset="-122"/>
                <a:ea typeface="微软雅黑" panose="020B0503020204020204" pitchFamily="34" charset="-122"/>
              </a:rPr>
              <a:t>2020-</a:t>
            </a:r>
            <a:r>
              <a:rPr altLang="en-US" b="1" dirty="0" sz="2000" lang="zh-CN">
                <a:solidFill>
                  <a:schemeClr val="bg1"/>
                </a:solidFill>
                <a:latin typeface="微软雅黑" panose="020B0503020204020204" pitchFamily="34" charset="-122"/>
                <a:ea typeface="微软雅黑" panose="020B0503020204020204" pitchFamily="34" charset="-122"/>
              </a:rPr>
              <a:t>（面向多元应用）</a:t>
            </a:r>
          </a:p>
        </p:txBody>
      </p:sp>
      <p:cxnSp>
        <p:nvCxnSpPr>
          <p:cNvPr id="3145728" name="直接箭头连接符 72"/>
          <p:cNvCxnSpPr>
            <a:cxnSpLocks/>
          </p:cNvCxnSpPr>
          <p:nvPr/>
        </p:nvCxnSpPr>
        <p:spPr>
          <a:xfrm flipV="1">
            <a:off x="463652" y="2122216"/>
            <a:ext cx="14301" cy="3233170"/>
          </a:xfrm>
          <a:prstGeom prst="straightConnector1"/>
          <a:noFill/>
          <a:ln w="38100" cap="flat" cmpd="sng" algn="ctr">
            <a:solidFill>
              <a:schemeClr val="tx1"/>
            </a:solidFill>
            <a:prstDash val="solid"/>
            <a:miter lim="800000"/>
            <a:headEnd type="none" w="med" len="med"/>
            <a:tailEnd type="triangle" w="lg" len="med"/>
          </a:ln>
          <a:effectLst/>
        </p:spPr>
        <p:style>
          <a:lnRef idx="1">
            <a:srgbClr val="FFC000"/>
          </a:lnRef>
          <a:fillRef idx="0">
            <a:srgbClr val="FFC000"/>
          </a:fillRef>
          <a:effectRef idx="0">
            <a:srgbClr val="FFC000"/>
          </a:effectRef>
          <a:fontRef idx="minor">
            <a:sysClr lastClr="000000" val="windowText"/>
          </a:fontRef>
        </p:style>
      </p:cxnSp>
      <p:sp>
        <p:nvSpPr>
          <p:cNvPr id="1048651" name="TextBox 20"/>
          <p:cNvSpPr txBox="1">
            <a:spLocks noChangeArrowheads="1"/>
          </p:cNvSpPr>
          <p:nvPr/>
        </p:nvSpPr>
        <p:spPr bwMode="auto">
          <a:xfrm>
            <a:off x="3480399" y="5402620"/>
            <a:ext cx="694624" cy="446270"/>
          </a:xfrm>
          <a:prstGeom prst="rect"/>
          <a:noFill/>
          <a:ln w="9525">
            <a:noFill/>
            <a:miter lim="800000"/>
          </a:ln>
        </p:spPr>
        <p:txBody>
          <a:bodyPr bIns="60957" lIns="0" rIns="0" tIns="60957" wrap="square">
            <a:spAutoFit/>
          </a:bodyPr>
          <a:p>
            <a:pPr algn="ctr">
              <a:spcBef>
                <a:spcPts val="800"/>
              </a:spcBef>
            </a:pPr>
            <a:r>
              <a:rPr altLang="zh-CN" b="1" dirty="0" sz="2100" lang="en-US">
                <a:solidFill>
                  <a:srgbClr val="C00000"/>
                </a:solidFill>
                <a:latin typeface="微软雅黑" panose="020B0503020204020204" pitchFamily="34" charset="-122"/>
                <a:ea typeface="微软雅黑" panose="020B0503020204020204" pitchFamily="34" charset="-122"/>
              </a:rPr>
              <a:t>2000</a:t>
            </a:r>
          </a:p>
        </p:txBody>
      </p:sp>
      <p:cxnSp>
        <p:nvCxnSpPr>
          <p:cNvPr id="3145729" name="直接箭头连接符 74"/>
          <p:cNvCxnSpPr>
            <a:cxnSpLocks/>
          </p:cNvCxnSpPr>
          <p:nvPr/>
        </p:nvCxnSpPr>
        <p:spPr>
          <a:xfrm>
            <a:off x="460268" y="5342704"/>
            <a:ext cx="11154925" cy="72022"/>
          </a:xfrm>
          <a:prstGeom prst="straightConnector1"/>
          <a:noFill/>
          <a:ln w="38100" cap="flat" cmpd="sng" algn="ctr">
            <a:solidFill>
              <a:schemeClr val="tx1"/>
            </a:solidFill>
            <a:prstDash val="solid"/>
            <a:miter lim="800000"/>
            <a:headEnd type="none" w="med" len="med"/>
            <a:tailEnd type="triangle" w="lg" len="med"/>
          </a:ln>
          <a:effectLst/>
        </p:spPr>
        <p:style>
          <a:lnRef idx="1">
            <a:srgbClr val="FFC000"/>
          </a:lnRef>
          <a:fillRef idx="0">
            <a:srgbClr val="FFC000"/>
          </a:fillRef>
          <a:effectRef idx="0">
            <a:srgbClr val="FFC000"/>
          </a:effectRef>
          <a:fontRef idx="minor">
            <a:sysClr lastClr="000000" val="windowText"/>
          </a:fontRef>
        </p:style>
      </p:cxnSp>
      <p:sp>
        <p:nvSpPr>
          <p:cNvPr id="1048652" name="TextBox 32"/>
          <p:cNvSpPr txBox="1">
            <a:spLocks noChangeArrowheads="1"/>
          </p:cNvSpPr>
          <p:nvPr/>
        </p:nvSpPr>
        <p:spPr bwMode="auto">
          <a:xfrm>
            <a:off x="7394211" y="5402620"/>
            <a:ext cx="1049020" cy="446270"/>
          </a:xfrm>
          <a:prstGeom prst="rect"/>
          <a:noFill/>
          <a:ln w="9525">
            <a:noFill/>
            <a:miter lim="800000"/>
          </a:ln>
        </p:spPr>
        <p:txBody>
          <a:bodyPr bIns="60957" lIns="0" rIns="0" tIns="60957">
            <a:spAutoFit/>
          </a:bodyPr>
          <a:p>
            <a:pPr algn="ctr">
              <a:spcBef>
                <a:spcPts val="800"/>
              </a:spcBef>
            </a:pPr>
            <a:r>
              <a:rPr altLang="zh-CN" b="1" dirty="0" sz="2100" lang="en-US">
                <a:solidFill>
                  <a:srgbClr val="C00000"/>
                </a:solidFill>
                <a:latin typeface="微软雅黑" panose="020B0503020204020204" pitchFamily="34" charset="-122"/>
                <a:ea typeface="微软雅黑" panose="020B0503020204020204" pitchFamily="34" charset="-122"/>
              </a:rPr>
              <a:t>2020</a:t>
            </a:r>
          </a:p>
        </p:txBody>
      </p:sp>
      <p:sp>
        <p:nvSpPr>
          <p:cNvPr id="1048653" name="TextBox 19"/>
          <p:cNvSpPr txBox="1">
            <a:spLocks noChangeArrowheads="1"/>
          </p:cNvSpPr>
          <p:nvPr/>
        </p:nvSpPr>
        <p:spPr bwMode="auto">
          <a:xfrm>
            <a:off x="19152" y="5402620"/>
            <a:ext cx="1347893" cy="446270"/>
          </a:xfrm>
          <a:prstGeom prst="rect"/>
          <a:noFill/>
          <a:ln w="9525">
            <a:noFill/>
            <a:miter lim="800000"/>
          </a:ln>
        </p:spPr>
        <p:txBody>
          <a:bodyPr bIns="60957" lIns="121915" rIns="121915" tIns="60957">
            <a:spAutoFit/>
          </a:bodyPr>
          <a:p>
            <a:pPr algn="ctr">
              <a:spcBef>
                <a:spcPts val="800"/>
              </a:spcBef>
            </a:pPr>
            <a:r>
              <a:rPr altLang="zh-CN" b="1" dirty="0" sz="2100" lang="en-US">
                <a:solidFill>
                  <a:srgbClr val="C00000"/>
                </a:solidFill>
                <a:latin typeface="微软雅黑" panose="020B0503020204020204" pitchFamily="34" charset="-122"/>
                <a:ea typeface="微软雅黑" panose="020B0503020204020204" pitchFamily="34" charset="-122"/>
              </a:rPr>
              <a:t>1980</a:t>
            </a:r>
          </a:p>
        </p:txBody>
      </p:sp>
      <p:grpSp>
        <p:nvGrpSpPr>
          <p:cNvPr id="71" name="组合 77"/>
          <p:cNvGrpSpPr/>
          <p:nvPr/>
        </p:nvGrpSpPr>
        <p:grpSpPr>
          <a:xfrm>
            <a:off x="260640" y="2031492"/>
            <a:ext cx="3310609" cy="432877"/>
            <a:chOff x="230820" y="3249773"/>
            <a:chExt cx="3310609" cy="352332"/>
          </a:xfrm>
        </p:grpSpPr>
        <p:sp>
          <p:nvSpPr>
            <p:cNvPr id="1048654" name="圆角矩形 28"/>
            <p:cNvSpPr/>
            <p:nvPr/>
          </p:nvSpPr>
          <p:spPr bwMode="auto">
            <a:xfrm>
              <a:off x="573965" y="3255873"/>
              <a:ext cx="2690577" cy="346232"/>
            </a:xfrm>
            <a:prstGeom prst="roundRect"/>
            <a:solidFill>
              <a:schemeClr val="accent6">
                <a:lumMod val="20000"/>
                <a:lumOff val="8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55" name="标题 1"/>
            <p:cNvSpPr txBox="1"/>
            <p:nvPr/>
          </p:nvSpPr>
          <p:spPr bwMode="white">
            <a:xfrm>
              <a:off x="230820" y="3249773"/>
              <a:ext cx="3310609" cy="349717"/>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强调确定性 </a:t>
              </a:r>
            </a:p>
          </p:txBody>
        </p:sp>
      </p:grpSp>
      <p:grpSp>
        <p:nvGrpSpPr>
          <p:cNvPr id="72" name="组合 80"/>
          <p:cNvGrpSpPr/>
          <p:nvPr/>
        </p:nvGrpSpPr>
        <p:grpSpPr>
          <a:xfrm>
            <a:off x="603784" y="2519922"/>
            <a:ext cx="2690577" cy="453051"/>
            <a:chOff x="588057" y="4391629"/>
            <a:chExt cx="2690577" cy="368752"/>
          </a:xfrm>
        </p:grpSpPr>
        <p:sp>
          <p:nvSpPr>
            <p:cNvPr id="1048656" name="圆角矩形 31"/>
            <p:cNvSpPr/>
            <p:nvPr/>
          </p:nvSpPr>
          <p:spPr bwMode="auto">
            <a:xfrm>
              <a:off x="588057" y="4398801"/>
              <a:ext cx="2690577" cy="361580"/>
            </a:xfrm>
            <a:prstGeom prst="roundRect"/>
            <a:solidFill>
              <a:schemeClr val="accent4">
                <a:lumMod val="40000"/>
                <a:lumOff val="6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57" name="标题 1"/>
            <p:cNvSpPr txBox="1"/>
            <p:nvPr/>
          </p:nvSpPr>
          <p:spPr bwMode="white">
            <a:xfrm>
              <a:off x="853799" y="4391629"/>
              <a:ext cx="2055628" cy="354571"/>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连接数受限</a:t>
              </a:r>
            </a:p>
          </p:txBody>
        </p:sp>
      </p:grpSp>
      <p:grpSp>
        <p:nvGrpSpPr>
          <p:cNvPr id="73" name="组合 90"/>
          <p:cNvGrpSpPr/>
          <p:nvPr/>
        </p:nvGrpSpPr>
        <p:grpSpPr>
          <a:xfrm>
            <a:off x="4410819" y="2506958"/>
            <a:ext cx="2690577" cy="466015"/>
            <a:chOff x="1334232" y="3563585"/>
            <a:chExt cx="2690577" cy="414342"/>
          </a:xfrm>
        </p:grpSpPr>
        <p:sp>
          <p:nvSpPr>
            <p:cNvPr id="1048658" name="圆角矩形 78"/>
            <p:cNvSpPr/>
            <p:nvPr/>
          </p:nvSpPr>
          <p:spPr bwMode="auto">
            <a:xfrm>
              <a:off x="1334232" y="3616347"/>
              <a:ext cx="2690577" cy="361580"/>
            </a:xfrm>
            <a:prstGeom prst="roundRect"/>
            <a:solidFill>
              <a:schemeClr val="accent4">
                <a:lumMod val="40000"/>
                <a:lumOff val="6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59" name="标题 1"/>
            <p:cNvSpPr txBox="1"/>
            <p:nvPr/>
          </p:nvSpPr>
          <p:spPr bwMode="white">
            <a:xfrm>
              <a:off x="1499730" y="3563585"/>
              <a:ext cx="2261191" cy="377635"/>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强调连接数</a:t>
              </a:r>
            </a:p>
          </p:txBody>
        </p:sp>
      </p:grpSp>
      <p:grpSp>
        <p:nvGrpSpPr>
          <p:cNvPr id="74" name="组合 93"/>
          <p:cNvGrpSpPr/>
          <p:nvPr/>
        </p:nvGrpSpPr>
        <p:grpSpPr>
          <a:xfrm>
            <a:off x="4058206" y="2025363"/>
            <a:ext cx="3310609" cy="425382"/>
            <a:chOff x="230820" y="3255873"/>
            <a:chExt cx="3310609" cy="346232"/>
          </a:xfrm>
        </p:grpSpPr>
        <p:sp>
          <p:nvSpPr>
            <p:cNvPr id="1048660" name="圆角矩形 76"/>
            <p:cNvSpPr/>
            <p:nvPr/>
          </p:nvSpPr>
          <p:spPr bwMode="auto">
            <a:xfrm>
              <a:off x="573965" y="3255873"/>
              <a:ext cx="2690577" cy="346232"/>
            </a:xfrm>
            <a:prstGeom prst="roundRect"/>
            <a:solidFill>
              <a:schemeClr val="accent6">
                <a:lumMod val="20000"/>
                <a:lumOff val="8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61" name="标题 1"/>
            <p:cNvSpPr txBox="1"/>
            <p:nvPr/>
          </p:nvSpPr>
          <p:spPr bwMode="white">
            <a:xfrm>
              <a:off x="230820" y="3255873"/>
              <a:ext cx="3310609" cy="342897"/>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确定性受限</a:t>
              </a:r>
            </a:p>
          </p:txBody>
        </p:sp>
      </p:grpSp>
      <p:pic>
        <p:nvPicPr>
          <p:cNvPr id="2097156" name="图片 39"/>
          <p:cNvPicPr>
            <a:picLocks/>
          </p:cNvPicPr>
          <p:nvPr/>
        </p:nvPicPr>
        <p:blipFill>
          <a:blip xmlns:r="http://schemas.openxmlformats.org/officeDocument/2006/relationships" r:embed="rId1" cstate="print"/>
          <a:stretch>
            <a:fillRect/>
          </a:stretch>
        </p:blipFill>
        <p:spPr>
          <a:xfrm>
            <a:off x="631868" y="4352059"/>
            <a:ext cx="1654132" cy="732348"/>
          </a:xfrm>
          <a:prstGeom prst="rect"/>
        </p:spPr>
      </p:pic>
      <p:pic>
        <p:nvPicPr>
          <p:cNvPr id="2097157" name="图片 40"/>
          <p:cNvPicPr>
            <a:picLocks noChangeAspect="1"/>
          </p:cNvPicPr>
          <p:nvPr/>
        </p:nvPicPr>
        <p:blipFill>
          <a:blip xmlns:r="http://schemas.openxmlformats.org/officeDocument/2006/relationships" r:embed="rId2"/>
          <a:stretch>
            <a:fillRect/>
          </a:stretch>
        </p:blipFill>
        <p:spPr>
          <a:xfrm>
            <a:off x="1600445" y="3565310"/>
            <a:ext cx="1593274" cy="802754"/>
          </a:xfrm>
          <a:prstGeom prst="rect"/>
        </p:spPr>
      </p:pic>
      <p:pic>
        <p:nvPicPr>
          <p:cNvPr id="2097158" name="图形 8" descr="电话 纯色填充"/>
          <p:cNvPicPr>
            <a:picLocks noChangeAspect="1"/>
          </p:cNvPicPr>
          <p:nvPr/>
        </p:nvPicPr>
        <p:blipFill>
          <a:blip xmlns:r="http://schemas.openxmlformats.org/officeDocument/2006/relationships" r:embed="rId3"/>
          <a:stretch>
            <a:fillRect/>
          </a:stretch>
        </p:blipFill>
        <p:spPr>
          <a:xfrm>
            <a:off x="581998" y="3520494"/>
            <a:ext cx="823515" cy="841292"/>
          </a:xfrm>
          <a:prstGeom prst="rect"/>
        </p:spPr>
      </p:pic>
      <p:pic>
        <p:nvPicPr>
          <p:cNvPr id="2097159" name="Picture 4" descr="Cloud Computing vs Hosted Services | Accrets International"/>
          <p:cNvPicPr>
            <a:picLocks noChangeAspect="1" noChangeArrowheads="1"/>
          </p:cNvPicPr>
          <p:nvPr/>
        </p:nvPicPr>
        <p:blipFill rotWithShape="1">
          <a:blip xmlns:r="http://schemas.openxmlformats.org/officeDocument/2006/relationships" r:embed="rId4" cstate="print"/>
          <a:srcRect l="14937" t="5287" r="15919" b="9306"/>
          <a:stretch>
            <a:fillRect/>
          </a:stretch>
        </p:blipFill>
        <p:spPr bwMode="auto">
          <a:xfrm>
            <a:off x="4621631" y="3711141"/>
            <a:ext cx="989215" cy="725484"/>
          </a:xfrm>
          <a:prstGeom prst="rect"/>
          <a:noFill/>
        </p:spPr>
      </p:pic>
      <p:pic>
        <p:nvPicPr>
          <p:cNvPr id="2097160" name="Picture 6" descr="TCP/IP Model: What are Layers &amp; Protocol? TCP/IP Stack"/>
          <p:cNvPicPr>
            <a:picLocks noChangeAspect="1" noChangeArrowheads="1"/>
          </p:cNvPicPr>
          <p:nvPr/>
        </p:nvPicPr>
        <p:blipFill>
          <a:blip xmlns:r="http://schemas.openxmlformats.org/officeDocument/2006/relationships" r:embed="rId5"/>
          <a:srcRect/>
          <a:stretch>
            <a:fillRect/>
          </a:stretch>
        </p:blipFill>
        <p:spPr bwMode="auto">
          <a:xfrm>
            <a:off x="4576317" y="4542795"/>
            <a:ext cx="1079844" cy="664125"/>
          </a:xfrm>
          <a:prstGeom prst="rect"/>
          <a:noFill/>
        </p:spPr>
      </p:pic>
      <p:grpSp>
        <p:nvGrpSpPr>
          <p:cNvPr id="75" name="组合 28"/>
          <p:cNvGrpSpPr/>
          <p:nvPr/>
        </p:nvGrpSpPr>
        <p:grpSpPr>
          <a:xfrm>
            <a:off x="8373883" y="2987600"/>
            <a:ext cx="2690577" cy="399799"/>
            <a:chOff x="13806246" y="-327021"/>
            <a:chExt cx="2690577" cy="502296"/>
          </a:xfrm>
        </p:grpSpPr>
        <p:sp>
          <p:nvSpPr>
            <p:cNvPr id="1048662" name="圆角矩形 78"/>
            <p:cNvSpPr/>
            <p:nvPr/>
          </p:nvSpPr>
          <p:spPr bwMode="auto">
            <a:xfrm>
              <a:off x="13806246" y="-268965"/>
              <a:ext cx="2690577" cy="444240"/>
            </a:xfrm>
            <a:prstGeom prst="roundRect"/>
            <a:solidFill>
              <a:schemeClr val="accent1">
                <a:lumMod val="40000"/>
                <a:lumOff val="6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63" name="标题 1"/>
            <p:cNvSpPr txBox="1"/>
            <p:nvPr/>
          </p:nvSpPr>
          <p:spPr bwMode="white">
            <a:xfrm>
              <a:off x="13875594" y="-327021"/>
              <a:ext cx="2447699" cy="445019"/>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服务可定制</a:t>
              </a:r>
            </a:p>
          </p:txBody>
        </p:sp>
      </p:grpSp>
      <p:sp>
        <p:nvSpPr>
          <p:cNvPr id="1048664" name="文本框 47"/>
          <p:cNvSpPr txBox="1"/>
          <p:nvPr/>
        </p:nvSpPr>
        <p:spPr>
          <a:xfrm>
            <a:off x="1753991" y="4836807"/>
            <a:ext cx="1980194" cy="491489"/>
          </a:xfrm>
          <a:prstGeom prst="rect"/>
          <a:noFill/>
        </p:spPr>
        <p:txBody>
          <a:bodyPr wrap="square">
            <a:spAutoFit/>
          </a:bodyPr>
          <a:p>
            <a:pPr algn="ctr">
              <a:lnSpc>
                <a:spcPct val="150000"/>
              </a:lnSpc>
            </a:pPr>
            <a:r>
              <a:rPr altLang="zh-CN" b="1" dirty="0" sz="1800" kern="0" lang="en-US">
                <a:solidFill>
                  <a:srgbClr val="C00000"/>
                </a:solidFill>
                <a:latin typeface="微软雅黑" panose="020B0503020204020204" pitchFamily="34" charset="-122"/>
                <a:ea typeface="微软雅黑" panose="020B0503020204020204" pitchFamily="34" charset="-122"/>
              </a:rPr>
              <a:t>X.25</a:t>
            </a:r>
            <a:r>
              <a:rPr altLang="en-US" b="1" dirty="0" sz="1800" kern="0" lang="zh-CN">
                <a:solidFill>
                  <a:srgbClr val="C00000"/>
                </a:solidFill>
                <a:latin typeface="微软雅黑" panose="020B0503020204020204" pitchFamily="34" charset="-122"/>
                <a:ea typeface="微软雅黑" panose="020B0503020204020204" pitchFamily="34" charset="-122"/>
              </a:rPr>
              <a:t>、</a:t>
            </a:r>
            <a:r>
              <a:rPr altLang="zh-CN" b="1" dirty="0" sz="1800" kern="0" lang="en-US">
                <a:solidFill>
                  <a:srgbClr val="C00000"/>
                </a:solidFill>
                <a:latin typeface="微软雅黑" panose="020B0503020204020204" pitchFamily="34" charset="-122"/>
                <a:ea typeface="微软雅黑" panose="020B0503020204020204" pitchFamily="34" charset="-122"/>
              </a:rPr>
              <a:t>ATM</a:t>
            </a:r>
            <a:r>
              <a:rPr altLang="en-US" b="1" dirty="0" sz="1800" kern="0" lang="zh-CN">
                <a:solidFill>
                  <a:srgbClr val="C00000"/>
                </a:solidFill>
                <a:latin typeface="微软雅黑" panose="020B0503020204020204" pitchFamily="34" charset="-122"/>
                <a:ea typeface="微软雅黑" panose="020B0503020204020204" pitchFamily="34" charset="-122"/>
              </a:rPr>
              <a:t>协议</a:t>
            </a:r>
          </a:p>
        </p:txBody>
      </p:sp>
      <p:sp>
        <p:nvSpPr>
          <p:cNvPr id="1048665" name="文本框 48"/>
          <p:cNvSpPr txBox="1"/>
          <p:nvPr/>
        </p:nvSpPr>
        <p:spPr>
          <a:xfrm>
            <a:off x="5469699" y="4831531"/>
            <a:ext cx="1980194" cy="491489"/>
          </a:xfrm>
          <a:prstGeom prst="rect"/>
          <a:noFill/>
        </p:spPr>
        <p:txBody>
          <a:bodyPr wrap="square">
            <a:spAutoFit/>
          </a:bodyPr>
          <a:p>
            <a:pPr algn="ctr">
              <a:lnSpc>
                <a:spcPct val="150000"/>
              </a:lnSpc>
            </a:pPr>
            <a:r>
              <a:rPr altLang="zh-CN" b="1" dirty="0" sz="1800" kern="0" lang="en-US">
                <a:solidFill>
                  <a:srgbClr val="C00000"/>
                </a:solidFill>
                <a:latin typeface="微软雅黑" panose="020B0503020204020204" pitchFamily="34" charset="-122"/>
                <a:ea typeface="微软雅黑" panose="020B0503020204020204" pitchFamily="34" charset="-122"/>
              </a:rPr>
              <a:t>TCP/IP</a:t>
            </a:r>
            <a:r>
              <a:rPr altLang="en-US" b="1" dirty="0" sz="1800" kern="0" lang="zh-CN">
                <a:solidFill>
                  <a:srgbClr val="C00000"/>
                </a:solidFill>
                <a:latin typeface="微软雅黑" panose="020B0503020204020204" pitchFamily="34" charset="-122"/>
                <a:ea typeface="微软雅黑" panose="020B0503020204020204" pitchFamily="34" charset="-122"/>
              </a:rPr>
              <a:t>协议</a:t>
            </a:r>
          </a:p>
        </p:txBody>
      </p:sp>
      <p:sp>
        <p:nvSpPr>
          <p:cNvPr id="1048666" name="文本框 49"/>
          <p:cNvSpPr txBox="1"/>
          <p:nvPr/>
        </p:nvSpPr>
        <p:spPr>
          <a:xfrm>
            <a:off x="8941311" y="4864693"/>
            <a:ext cx="2400037" cy="491489"/>
          </a:xfrm>
          <a:prstGeom prst="rect"/>
          <a:noFill/>
        </p:spPr>
        <p:txBody>
          <a:bodyPr wrap="square">
            <a:spAutoFit/>
          </a:bodyPr>
          <a:p>
            <a:pPr algn="ctr">
              <a:lnSpc>
                <a:spcPct val="150000"/>
              </a:lnSpc>
            </a:pPr>
            <a:r>
              <a:rPr altLang="en-US" b="1" dirty="0" sz="1800" kern="0" lang="zh-CN">
                <a:solidFill>
                  <a:srgbClr val="C00000"/>
                </a:solidFill>
                <a:latin typeface="微软雅黑" panose="020B0503020204020204" pitchFamily="34" charset="-122"/>
                <a:ea typeface="微软雅黑" panose="020B0503020204020204" pitchFamily="34" charset="-122"/>
              </a:rPr>
              <a:t>新型网络架构与协议</a:t>
            </a:r>
          </a:p>
        </p:txBody>
      </p:sp>
      <p:sp>
        <p:nvSpPr>
          <p:cNvPr id="1048667" name="文本框 50"/>
          <p:cNvSpPr txBox="1"/>
          <p:nvPr/>
        </p:nvSpPr>
        <p:spPr>
          <a:xfrm>
            <a:off x="1014501" y="5400385"/>
            <a:ext cx="2326932" cy="584775"/>
          </a:xfrm>
          <a:prstGeom prst="rect"/>
          <a:noFill/>
        </p:spPr>
        <p:txBody>
          <a:bodyPr wrap="square">
            <a:spAutoFit/>
          </a:bodyPr>
          <a:p>
            <a:pPr defTabSz="914400" fontAlgn="base" indent="-171450" marL="171450">
              <a:spcBef>
                <a:spcPct val="0"/>
              </a:spcBef>
              <a:spcAft>
                <a:spcPct val="0"/>
              </a:spcAft>
              <a:buFont typeface="Arial" panose="020B0604020202020204" pitchFamily="34" charset="0"/>
              <a:buChar char="•"/>
            </a:pP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非实时业务对时延、带宽、算力要求较低</a:t>
            </a:r>
          </a:p>
        </p:txBody>
      </p:sp>
      <p:sp>
        <p:nvSpPr>
          <p:cNvPr id="1048668" name="文本框 51"/>
          <p:cNvSpPr txBox="1"/>
          <p:nvPr/>
        </p:nvSpPr>
        <p:spPr>
          <a:xfrm>
            <a:off x="4426241" y="5369728"/>
            <a:ext cx="2730612" cy="830997"/>
          </a:xfrm>
          <a:prstGeom prst="rect"/>
          <a:noFill/>
        </p:spPr>
        <p:txBody>
          <a:bodyPr wrap="square">
            <a:spAutoFit/>
          </a:bodyPr>
          <a:p>
            <a:pPr defTabSz="914400" fontAlgn="base" indent="-171450" marL="171450">
              <a:spcBef>
                <a:spcPct val="0"/>
              </a:spcBef>
              <a:spcAft>
                <a:spcPct val="0"/>
              </a:spcAft>
              <a:buFont typeface="Arial" panose="020B0604020202020204" pitchFamily="34" charset="0"/>
              <a:buChar char="•"/>
            </a:pPr>
            <a:r>
              <a:rPr altLang="en-US" b="1" dirty="0" sz="1600" lang="zh-CN">
                <a:solidFill>
                  <a:srgbClr val="000000"/>
                </a:solidFill>
                <a:latin typeface="微软雅黑" panose="020B0503020204020204" pitchFamily="34" charset="-122"/>
                <a:ea typeface="微软雅黑" panose="020B0503020204020204" pitchFamily="34" charset="-122"/>
              </a:rPr>
              <a:t>互联网云业务大发展</a:t>
            </a:r>
          </a:p>
          <a:p>
            <a:pPr defTabSz="914400" fontAlgn="base" indent="-171450" marL="171450">
              <a:spcBef>
                <a:spcPct val="0"/>
              </a:spcBef>
              <a:spcAft>
                <a:spcPct val="0"/>
              </a:spcAft>
              <a:buFont typeface="Arial" panose="020B0604020202020204" pitchFamily="34" charset="0"/>
              <a:buChar char="•"/>
            </a:pPr>
            <a:r>
              <a:rPr altLang="en-US" b="1" dirty="0" sz="1600" lang="zh-CN">
                <a:solidFill>
                  <a:srgbClr val="000000"/>
                </a:solidFill>
                <a:latin typeface="微软雅黑" panose="020B0503020204020204" pitchFamily="34" charset="-122"/>
                <a:ea typeface="微软雅黑" panose="020B0503020204020204" pitchFamily="34" charset="-122"/>
              </a:rPr>
              <a:t>要求时延</a:t>
            </a:r>
            <a:r>
              <a:rPr altLang="zh-CN" b="1" dirty="0" sz="1600" lang="en-US">
                <a:solidFill>
                  <a:srgbClr val="000000"/>
                </a:solidFill>
                <a:latin typeface="微软雅黑" panose="020B0503020204020204" pitchFamily="34" charset="-122"/>
                <a:ea typeface="微软雅黑" panose="020B0503020204020204" pitchFamily="34" charset="-122"/>
              </a:rPr>
              <a:t>(</a:t>
            </a:r>
            <a:r>
              <a:rPr altLang="en-US" b="1" dirty="0" sz="1600" lang="zh-CN">
                <a:solidFill>
                  <a:srgbClr val="000000"/>
                </a:solidFill>
                <a:latin typeface="微软雅黑" panose="020B0503020204020204" pitchFamily="34" charset="-122"/>
                <a:ea typeface="微软雅黑" panose="020B0503020204020204" pitchFamily="34" charset="-122"/>
              </a:rPr>
              <a:t>百</a:t>
            </a:r>
            <a:r>
              <a:rPr altLang="zh-CN" b="1" dirty="0" sz="1600" lang="en-US" err="1">
                <a:solidFill>
                  <a:srgbClr val="000000"/>
                </a:solidFill>
                <a:latin typeface="微软雅黑" panose="020B0503020204020204" pitchFamily="34" charset="-122"/>
                <a:ea typeface="微软雅黑" panose="020B0503020204020204" pitchFamily="34" charset="-122"/>
              </a:rPr>
              <a:t>ms</a:t>
            </a:r>
            <a:r>
              <a:rPr altLang="en-US" b="1" dirty="0" sz="1600" lang="zh-CN">
                <a:solidFill>
                  <a:srgbClr val="000000"/>
                </a:solidFill>
                <a:latin typeface="微软雅黑" panose="020B0503020204020204" pitchFamily="34" charset="-122"/>
                <a:ea typeface="微软雅黑" panose="020B0503020204020204" pitchFamily="34" charset="-122"/>
              </a:rPr>
              <a:t>级</a:t>
            </a:r>
            <a:r>
              <a:rPr altLang="zh-CN" b="1" dirty="0" sz="1600" lang="en-US">
                <a:solidFill>
                  <a:srgbClr val="000000"/>
                </a:solidFill>
                <a:latin typeface="微软雅黑" panose="020B0503020204020204" pitchFamily="34" charset="-122"/>
                <a:ea typeface="微软雅黑" panose="020B0503020204020204" pitchFamily="34" charset="-122"/>
              </a:rPr>
              <a:t>)</a:t>
            </a:r>
            <a:r>
              <a:rPr altLang="en-US" b="1" dirty="0" sz="1600" lang="zh-CN">
                <a:solidFill>
                  <a:srgbClr val="000000"/>
                </a:solidFill>
                <a:latin typeface="微软雅黑" panose="020B0503020204020204" pitchFamily="34" charset="-122"/>
                <a:ea typeface="微软雅黑" panose="020B0503020204020204" pitchFamily="34" charset="-122"/>
              </a:rPr>
              <a:t>、带宽</a:t>
            </a:r>
            <a:r>
              <a:rPr altLang="zh-CN" b="1" dirty="0" sz="1600" lang="en-US">
                <a:solidFill>
                  <a:srgbClr val="000000"/>
                </a:solidFill>
                <a:latin typeface="微软雅黑" panose="020B0503020204020204" pitchFamily="34" charset="-122"/>
                <a:ea typeface="微软雅黑" panose="020B0503020204020204" pitchFamily="34" charset="-122"/>
              </a:rPr>
              <a:t>(100Mbit/s)</a:t>
            </a:r>
          </a:p>
        </p:txBody>
      </p:sp>
      <p:sp>
        <p:nvSpPr>
          <p:cNvPr id="1048669" name="文本框 52"/>
          <p:cNvSpPr txBox="1"/>
          <p:nvPr/>
        </p:nvSpPr>
        <p:spPr>
          <a:xfrm>
            <a:off x="8305027" y="5358363"/>
            <a:ext cx="3203051" cy="1077218"/>
          </a:xfrm>
          <a:prstGeom prst="rect"/>
          <a:noFill/>
        </p:spPr>
        <p:txBody>
          <a:bodyPr wrap="square">
            <a:spAutoFit/>
          </a:bodyPr>
          <a:p>
            <a:pPr defTabSz="914400" fontAlgn="base" indent="-171450" marL="171450">
              <a:spcBef>
                <a:spcPct val="0"/>
              </a:spcBef>
              <a:spcAft>
                <a:spcPct val="0"/>
              </a:spcAft>
              <a:buFont typeface="Arial" panose="020B0604020202020204" pitchFamily="34" charset="0"/>
              <a:buChar char="•"/>
            </a:pPr>
            <a:r>
              <a:rPr altLang="en-US" b="1" dirty="0" sz="1600" lang="zh-CN">
                <a:solidFill>
                  <a:srgbClr val="000000"/>
                </a:solidFill>
                <a:latin typeface="微软雅黑" panose="020B0503020204020204" pitchFamily="34" charset="-122"/>
                <a:ea typeface="微软雅黑" panose="020B0503020204020204" pitchFamily="34" charset="-122"/>
              </a:rPr>
              <a:t>数字经济</a:t>
            </a:r>
          </a:p>
          <a:p>
            <a:pPr defTabSz="914400" fontAlgn="base" indent="-171450" marL="171450">
              <a:spcBef>
                <a:spcPct val="0"/>
              </a:spcBef>
              <a:spcAft>
                <a:spcPct val="0"/>
              </a:spcAft>
              <a:buFont typeface="Arial" panose="020B0604020202020204" pitchFamily="34" charset="0"/>
              <a:buChar char="•"/>
            </a:pP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超低时延</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(1ms)</a:t>
            </a: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、超大带宽</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(1Tbit/s)</a:t>
            </a: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、海量连接</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百亿级</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、超强算力</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(&gt;29000GFLOPS/</a:t>
            </a:r>
            <a:r>
              <a:rPr altLang="en-US" b="1" dirty="0" sz="1600" lang="zh-CN">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人</a:t>
            </a:r>
            <a:r>
              <a:rPr altLang="zh-CN" b="1" dirty="0" sz="1600" lang="en-US">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2097161" name="图片 53"/>
          <p:cNvPicPr>
            <a:picLocks noChangeAspect="1"/>
          </p:cNvPicPr>
          <p:nvPr/>
        </p:nvPicPr>
        <p:blipFill>
          <a:blip xmlns:r="http://schemas.openxmlformats.org/officeDocument/2006/relationships" r:embed="rId6"/>
          <a:stretch>
            <a:fillRect/>
          </a:stretch>
        </p:blipFill>
        <p:spPr>
          <a:xfrm>
            <a:off x="8900160" y="3641052"/>
            <a:ext cx="2135480" cy="1227738"/>
          </a:xfrm>
          <a:prstGeom prst="rect"/>
        </p:spPr>
      </p:pic>
      <p:pic>
        <p:nvPicPr>
          <p:cNvPr id="2097162" name="Picture 12"/>
          <p:cNvPicPr>
            <a:picLocks noChangeAspect="1" noChangeArrowheads="1"/>
          </p:cNvPicPr>
          <p:nvPr/>
        </p:nvPicPr>
        <p:blipFill rotWithShape="1">
          <a:blip xmlns:r="http://schemas.openxmlformats.org/officeDocument/2006/relationships" r:embed="rId7" cstate="print"/>
          <a:srcRect l="51771" t="14142" r="5373" b="5395"/>
          <a:stretch>
            <a:fillRect/>
          </a:stretch>
        </p:blipFill>
        <p:spPr bwMode="auto">
          <a:xfrm>
            <a:off x="5781195" y="3641052"/>
            <a:ext cx="948459" cy="1131096"/>
          </a:xfrm>
          <a:prstGeom prst="rect"/>
          <a:noFill/>
        </p:spPr>
      </p:pic>
      <p:sp>
        <p:nvSpPr>
          <p:cNvPr id="1048670" name="文本框 55"/>
          <p:cNvSpPr txBox="1"/>
          <p:nvPr/>
        </p:nvSpPr>
        <p:spPr>
          <a:xfrm>
            <a:off x="4412613" y="406995"/>
            <a:ext cx="3649981" cy="6248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a:solidFill>
                  <a:srgbClr val="0070C0"/>
                </a:solidFill>
                <a:latin typeface="Microsoft YaHei" charset="-122"/>
                <a:ea typeface="Microsoft YaHei" charset="-122"/>
                <a:cs typeface="Microsoft YaHei" charset="-122"/>
              </a:rPr>
              <a:t>网络技术</a:t>
            </a:r>
            <a:r>
              <a:rPr altLang="en-US" dirty="0" sz="3600" lang="zh-CN" smtClean="0">
                <a:solidFill>
                  <a:srgbClr val="0070C0"/>
                </a:solidFill>
                <a:latin typeface="Microsoft YaHei" charset="-122"/>
                <a:ea typeface="Microsoft YaHei" charset="-122"/>
                <a:cs typeface="Microsoft YaHei" charset="-122"/>
              </a:rPr>
              <a:t>的演变</a:t>
            </a:r>
            <a:endParaRPr altLang="en-US" dirty="0" sz="3600" lang="zh-CN">
              <a:solidFill>
                <a:srgbClr val="0070C0"/>
              </a:solidFill>
              <a:latin typeface="Microsoft YaHei" charset="-122"/>
              <a:ea typeface="Microsoft YaHei" charset="-122"/>
              <a:cs typeface="Microsoft YaHei" charset="-122"/>
            </a:endParaRPr>
          </a:p>
        </p:txBody>
      </p:sp>
      <p:grpSp>
        <p:nvGrpSpPr>
          <p:cNvPr id="76" name="组合 55"/>
          <p:cNvGrpSpPr/>
          <p:nvPr/>
        </p:nvGrpSpPr>
        <p:grpSpPr>
          <a:xfrm>
            <a:off x="8383352" y="2505926"/>
            <a:ext cx="2690577" cy="466015"/>
            <a:chOff x="1334232" y="3563585"/>
            <a:chExt cx="2690577" cy="414342"/>
          </a:xfrm>
        </p:grpSpPr>
        <p:sp>
          <p:nvSpPr>
            <p:cNvPr id="1048671" name="圆角矩形 78"/>
            <p:cNvSpPr/>
            <p:nvPr/>
          </p:nvSpPr>
          <p:spPr bwMode="auto">
            <a:xfrm>
              <a:off x="1334232" y="3616347"/>
              <a:ext cx="2690577" cy="361580"/>
            </a:xfrm>
            <a:prstGeom prst="roundRect"/>
            <a:solidFill>
              <a:schemeClr val="accent4">
                <a:lumMod val="40000"/>
                <a:lumOff val="6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72" name="标题 1"/>
            <p:cNvSpPr txBox="1"/>
            <p:nvPr/>
          </p:nvSpPr>
          <p:spPr bwMode="white">
            <a:xfrm>
              <a:off x="1499730" y="3563585"/>
              <a:ext cx="2261191" cy="377635"/>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强调连接数</a:t>
              </a:r>
            </a:p>
          </p:txBody>
        </p:sp>
      </p:grpSp>
      <p:grpSp>
        <p:nvGrpSpPr>
          <p:cNvPr id="77" name="组合 58"/>
          <p:cNvGrpSpPr/>
          <p:nvPr/>
        </p:nvGrpSpPr>
        <p:grpSpPr>
          <a:xfrm>
            <a:off x="8030739" y="2024331"/>
            <a:ext cx="3310609" cy="425382"/>
            <a:chOff x="230820" y="3255873"/>
            <a:chExt cx="3310609" cy="346232"/>
          </a:xfrm>
        </p:grpSpPr>
        <p:sp>
          <p:nvSpPr>
            <p:cNvPr id="1048673" name="圆角矩形 76"/>
            <p:cNvSpPr/>
            <p:nvPr/>
          </p:nvSpPr>
          <p:spPr bwMode="auto">
            <a:xfrm>
              <a:off x="573965" y="3255873"/>
              <a:ext cx="2690577" cy="346232"/>
            </a:xfrm>
            <a:prstGeom prst="roundRect"/>
            <a:solidFill>
              <a:schemeClr val="accent6">
                <a:lumMod val="20000"/>
                <a:lumOff val="80000"/>
              </a:schemeClr>
            </a:solidFill>
            <a:ln w="9525" cap="flat" cmpd="sng" algn="ctr">
              <a:solidFill>
                <a:srgbClr val="00B050"/>
              </a:solidFill>
              <a:prstDash val="solid"/>
              <a:round/>
              <a:headEnd type="none" w="med" len="med"/>
              <a:tailEnd type="none" w="med" len="med"/>
            </a:ln>
            <a:effectLst/>
          </p:spPr>
          <p:txBody>
            <a:bodyPr anchor="t" anchorCtr="0" bIns="60959" compatLnSpc="1" lIns="121917" numCol="1" rIns="121917" rtlCol="0" tIns="60959" vert="horz" wrap="square"/>
            <a:p>
              <a:pPr defTabSz="1219200" indent="-457200" marL="457200">
                <a:lnSpc>
                  <a:spcPct val="90000"/>
                </a:lnSpc>
                <a:spcBef>
                  <a:spcPct val="20000"/>
                </a:spcBef>
                <a:buFontTx/>
                <a:buChar char="•"/>
              </a:pPr>
              <a:endParaRPr altLang="en-US" sz="1000" lang="zh-CN">
                <a:solidFill>
                  <a:schemeClr val="accent1"/>
                </a:solidFill>
                <a:latin typeface="微软雅黑" panose="020B0503020204020204" pitchFamily="34" charset="-122"/>
                <a:ea typeface="微软雅黑" panose="020B0503020204020204" pitchFamily="34" charset="-122"/>
              </a:endParaRPr>
            </a:p>
          </p:txBody>
        </p:sp>
        <p:sp>
          <p:nvSpPr>
            <p:cNvPr id="1048674" name="标题 1"/>
            <p:cNvSpPr txBox="1"/>
            <p:nvPr/>
          </p:nvSpPr>
          <p:spPr bwMode="white">
            <a:xfrm>
              <a:off x="230820" y="3255873"/>
              <a:ext cx="3310609" cy="342897"/>
            </a:xfrm>
            <a:prstGeom prst="rect"/>
            <a:noFill/>
            <a:ln w="9525">
              <a:noFill/>
              <a:miter lim="800000"/>
            </a:ln>
          </p:spPr>
          <p:txBody>
            <a:bodyPr anchor="ctr" anchorCtr="0" bIns="45719" compatLnSpc="1" lIns="91439" numCol="1" rIns="91439" tIns="45719" vert="horz" wrap="square"/>
            <a:lstStyle>
              <a:lvl1pPr algn="l" eaLnBrk="0" fontAlgn="base" hangingPunct="0" rtl="0">
                <a:spcBef>
                  <a:spcPct val="0"/>
                </a:spcBef>
                <a:spcAft>
                  <a:spcPct val="0"/>
                </a:spcAft>
                <a:defRPr b="1" sz="3200">
                  <a:solidFill>
                    <a:schemeClr val="bg1"/>
                  </a:solidFill>
                  <a:latin typeface="+mj-lt"/>
                  <a:ea typeface="+mj-ea"/>
                  <a:cs typeface="+mj-cs"/>
                </a:defRPr>
              </a:lvl1pPr>
              <a:lvl2pPr algn="ctr" eaLnBrk="0" fontAlgn="base" hangingPunct="0" rtl="0">
                <a:spcBef>
                  <a:spcPct val="0"/>
                </a:spcBef>
                <a:spcAft>
                  <a:spcPct val="0"/>
                </a:spcAft>
                <a:defRPr b="1" sz="3200">
                  <a:solidFill>
                    <a:schemeClr val="bg1"/>
                  </a:solidFill>
                  <a:latin typeface="Verdana" panose="020B0604030504040204" pitchFamily="34" charset="0"/>
                </a:defRPr>
              </a:lvl2pPr>
              <a:lvl3pPr algn="ctr" eaLnBrk="0" fontAlgn="base" hangingPunct="0" rtl="0">
                <a:spcBef>
                  <a:spcPct val="0"/>
                </a:spcBef>
                <a:spcAft>
                  <a:spcPct val="0"/>
                </a:spcAft>
                <a:defRPr b="1" sz="3200">
                  <a:solidFill>
                    <a:schemeClr val="bg1"/>
                  </a:solidFill>
                  <a:latin typeface="Verdana" panose="020B0604030504040204" pitchFamily="34" charset="0"/>
                </a:defRPr>
              </a:lvl3pPr>
              <a:lvl4pPr algn="ctr" eaLnBrk="0" fontAlgn="base" hangingPunct="0" rtl="0">
                <a:spcBef>
                  <a:spcPct val="0"/>
                </a:spcBef>
                <a:spcAft>
                  <a:spcPct val="0"/>
                </a:spcAft>
                <a:defRPr b="1" sz="3200">
                  <a:solidFill>
                    <a:schemeClr val="bg1"/>
                  </a:solidFill>
                  <a:latin typeface="Verdana" panose="020B0604030504040204" pitchFamily="34" charset="0"/>
                </a:defRPr>
              </a:lvl4pPr>
              <a:lvl5pPr algn="ctr" eaLnBrk="0" fontAlgn="base" hangingPunct="0" rtl="0">
                <a:spcBef>
                  <a:spcPct val="0"/>
                </a:spcBef>
                <a:spcAft>
                  <a:spcPct val="0"/>
                </a:spcAft>
                <a:defRPr b="1" sz="3200">
                  <a:solidFill>
                    <a:schemeClr val="bg1"/>
                  </a:solidFill>
                  <a:latin typeface="Verdana" panose="020B0604030504040204" pitchFamily="34" charset="0"/>
                </a:defRPr>
              </a:lvl5pPr>
              <a:lvl6pPr algn="ctr" fontAlgn="base" marL="457200" rtl="0">
                <a:spcBef>
                  <a:spcPct val="0"/>
                </a:spcBef>
                <a:spcAft>
                  <a:spcPct val="0"/>
                </a:spcAft>
                <a:defRPr b="1" sz="3200">
                  <a:solidFill>
                    <a:schemeClr val="bg1"/>
                  </a:solidFill>
                  <a:latin typeface="Verdana" panose="020B0604030504040204" pitchFamily="34" charset="0"/>
                </a:defRPr>
              </a:lvl6pPr>
              <a:lvl7pPr algn="ctr" fontAlgn="base" marL="914400" rtl="0">
                <a:spcBef>
                  <a:spcPct val="0"/>
                </a:spcBef>
                <a:spcAft>
                  <a:spcPct val="0"/>
                </a:spcAft>
                <a:defRPr b="1" sz="3200">
                  <a:solidFill>
                    <a:schemeClr val="bg1"/>
                  </a:solidFill>
                  <a:latin typeface="Verdana" panose="020B0604030504040204" pitchFamily="34" charset="0"/>
                </a:defRPr>
              </a:lvl7pPr>
              <a:lvl8pPr algn="ctr" fontAlgn="base" marL="1371600" rtl="0">
                <a:spcBef>
                  <a:spcPct val="0"/>
                </a:spcBef>
                <a:spcAft>
                  <a:spcPct val="0"/>
                </a:spcAft>
                <a:defRPr b="1" sz="3200">
                  <a:solidFill>
                    <a:schemeClr val="bg1"/>
                  </a:solidFill>
                  <a:latin typeface="Verdana" panose="020B0604030504040204" pitchFamily="34" charset="0"/>
                </a:defRPr>
              </a:lvl8pPr>
              <a:lvl9pPr algn="ctr" fontAlgn="base" marL="1828800" rtl="0">
                <a:spcBef>
                  <a:spcPct val="0"/>
                </a:spcBef>
                <a:spcAft>
                  <a:spcPct val="0"/>
                </a:spcAft>
                <a:defRPr b="1" sz="3200">
                  <a:solidFill>
                    <a:schemeClr val="bg1"/>
                  </a:solidFill>
                  <a:latin typeface="Verdana" panose="020B0604030504040204" pitchFamily="34" charset="0"/>
                </a:defRPr>
              </a:lvl9pPr>
            </a:lstStyle>
            <a:p>
              <a:pPr algn="ctr">
                <a:lnSpc>
                  <a:spcPct val="150000"/>
                </a:lnSpc>
              </a:pPr>
              <a:r>
                <a:rPr altLang="en-US" dirty="0" sz="2100" kern="0" lang="zh-CN">
                  <a:solidFill>
                    <a:schemeClr val="accent1"/>
                  </a:solidFill>
                  <a:latin typeface="微软雅黑" panose="020B0503020204020204" pitchFamily="34" charset="-122"/>
                  <a:ea typeface="微软雅黑" panose="020B0503020204020204" pitchFamily="34" charset="-122"/>
                </a:rPr>
                <a:t>强调确定性</a:t>
              </a:r>
            </a:p>
          </p:txBody>
        </p:sp>
      </p:grpSp>
    </p:spTree>
  </p:cSld>
  <p:clrMapOvr>
    <a:masterClrMapping/>
  </p:clrMapOvr>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678" name="文本框 126"/>
          <p:cNvSpPr txBox="1"/>
          <p:nvPr/>
        </p:nvSpPr>
        <p:spPr>
          <a:xfrm>
            <a:off x="0" y="406800"/>
            <a:ext cx="12192000" cy="646331"/>
          </a:xfrm>
          <a:prstGeom prst="rect"/>
        </p:spPr>
        <p:txBody>
          <a:bodyPr wrap="squar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a:solidFill>
                  <a:srgbClr val="0070C0"/>
                </a:solidFill>
                <a:latin typeface="Microsoft YaHei" charset="-122"/>
                <a:ea typeface="Microsoft YaHei" charset="-122"/>
                <a:cs typeface="Microsoft YaHei" charset="-122"/>
              </a:rPr>
              <a:t>数据组织的演变</a:t>
            </a:r>
          </a:p>
        </p:txBody>
      </p:sp>
      <p:sp>
        <p:nvSpPr>
          <p:cNvPr id="1048679" name="圆角矩形 20"/>
          <p:cNvSpPr>
            <a:spLocks noChangeArrowheads="1"/>
          </p:cNvSpPr>
          <p:nvPr/>
        </p:nvSpPr>
        <p:spPr bwMode="auto">
          <a:xfrm>
            <a:off x="5029982" y="4781249"/>
            <a:ext cx="2132034" cy="536550"/>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数据库 </a:t>
            </a:r>
            <a:endParaRPr altLang="en-US" baseline="0" b="1" cap="none" dirty="0" sz="20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680" name="圆角矩形 20"/>
          <p:cNvSpPr>
            <a:spLocks noChangeArrowheads="1"/>
          </p:cNvSpPr>
          <p:nvPr/>
        </p:nvSpPr>
        <p:spPr bwMode="auto">
          <a:xfrm>
            <a:off x="1416191" y="4776079"/>
            <a:ext cx="2310656" cy="536550"/>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规则、逻辑</a:t>
            </a:r>
            <a:r>
              <a:rPr altLang="en-US" baseline="0" b="1" cap="none" dirty="0" sz="2000" i="0" kern="0" kumimoji="1" lang="zh-CN" noProof="0" normalizeH="0" spc="0" strike="noStrike" u="none"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a:t>
            </a:r>
            <a:r>
              <a:rPr altLang="en-US" dirty="0" sz="2000" kern="0" kumimoji="1" lang="zh-CN" smtClean="0">
                <a:solidFill>
                  <a:prstClr val="white"/>
                </a:solidFill>
                <a:latin typeface="微软雅黑" panose="020B0503020204020204" pitchFamily="34" charset="-122"/>
                <a:ea typeface="微软雅黑" panose="020B0503020204020204" pitchFamily="34" charset="-122"/>
                <a:sym typeface="Symbol" panose="05050102010706020507" pitchFamily="18" charset="2"/>
              </a:rPr>
              <a:t>方程</a:t>
            </a:r>
            <a:endParaRPr altLang="zh-CN" baseline="0" b="1" cap="none" dirty="0" sz="2000" i="0" kern="0" kumimoji="1" lang="en-US"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681" name="文本框 3"/>
          <p:cNvSpPr txBox="1"/>
          <p:nvPr/>
        </p:nvSpPr>
        <p:spPr>
          <a:xfrm>
            <a:off x="889588" y="1475586"/>
            <a:ext cx="2577873" cy="369332"/>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1" dirty="0" kumimoji="1" lang="zh-CN">
                <a:solidFill>
                  <a:srgbClr val="3D4952"/>
                </a:solidFill>
                <a:latin typeface="微软雅黑" panose="020B0503020204020204" pitchFamily="34" charset="-122"/>
                <a:ea typeface="微软雅黑" panose="020B0503020204020204" pitchFamily="34" charset="-122"/>
                <a:sym typeface="Symbol" panose="05050102010706020507" pitchFamily="18" charset="2"/>
              </a:rPr>
              <a:t>数字化</a:t>
            </a:r>
            <a:endParaRPr altLang="zh-CN" baseline="0" b="1" cap="none" dirty="0" sz="1800" i="0" kern="1200" kumimoji="1" lang="en-US" noProof="0" normalizeH="0" spc="0" strike="noStrike" u="none">
              <a:ln>
                <a:noFill/>
              </a:ln>
              <a:solidFill>
                <a:srgbClr val="3D4952"/>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682" name="文本框 4"/>
          <p:cNvSpPr txBox="1"/>
          <p:nvPr/>
        </p:nvSpPr>
        <p:spPr>
          <a:xfrm>
            <a:off x="4807063" y="1475586"/>
            <a:ext cx="2577873" cy="369332"/>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dirty="0" sz="1800" i="0" kern="1200" kumimoji="1" lang="zh-CN" noProof="0" normalizeH="0" spc="0" strike="noStrike" u="none">
                <a:ln>
                  <a:noFill/>
                </a:ln>
                <a:solidFill>
                  <a:srgbClr val="3D4952"/>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网络化</a:t>
            </a:r>
            <a:endParaRPr altLang="zh-CN" baseline="0" b="1" cap="none" dirty="0" sz="1800" i="0" kern="1200" kumimoji="1" lang="en-US" noProof="0" normalizeH="0" spc="0" strike="noStrike" u="none">
              <a:ln>
                <a:noFill/>
              </a:ln>
              <a:solidFill>
                <a:srgbClr val="3D4952"/>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683" name="圆角矩形 20"/>
          <p:cNvSpPr>
            <a:spLocks noChangeArrowheads="1"/>
          </p:cNvSpPr>
          <p:nvPr/>
        </p:nvSpPr>
        <p:spPr bwMode="auto">
          <a:xfrm>
            <a:off x="8936868" y="4776079"/>
            <a:ext cx="2132034" cy="541720"/>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数据场</a:t>
            </a:r>
          </a:p>
        </p:txBody>
      </p:sp>
      <p:sp>
        <p:nvSpPr>
          <p:cNvPr id="1048684" name="文本框 6"/>
          <p:cNvSpPr txBox="1"/>
          <p:nvPr/>
        </p:nvSpPr>
        <p:spPr>
          <a:xfrm>
            <a:off x="8713948" y="1475586"/>
            <a:ext cx="2577873" cy="369332"/>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dirty="0" sz="1800" i="0" kern="1200" kumimoji="1" lang="zh-CN" noProof="0" normalizeH="0" spc="0" strike="noStrike" u="none">
                <a:ln>
                  <a:noFill/>
                </a:ln>
                <a:solidFill>
                  <a:srgbClr val="3D4952"/>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智能化</a:t>
            </a:r>
            <a:endParaRPr altLang="zh-CN" baseline="0" b="1" cap="none" dirty="0" sz="1800" i="0" kern="1200" kumimoji="1" lang="en-US" noProof="0" normalizeH="0" spc="0" strike="noStrike" u="none">
              <a:ln>
                <a:noFill/>
              </a:ln>
              <a:solidFill>
                <a:srgbClr val="3D4952"/>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pic>
        <p:nvPicPr>
          <p:cNvPr id="2097163" name="图片 7"/>
          <p:cNvPicPr>
            <a:picLocks noChangeAspect="1"/>
          </p:cNvPicPr>
          <p:nvPr/>
        </p:nvPicPr>
        <p:blipFill>
          <a:blip xmlns:r="http://schemas.openxmlformats.org/officeDocument/2006/relationships" r:embed="rId1"/>
          <a:stretch>
            <a:fillRect/>
          </a:stretch>
        </p:blipFill>
        <p:spPr>
          <a:xfrm>
            <a:off x="286395" y="2262406"/>
            <a:ext cx="3886199" cy="1402651"/>
          </a:xfrm>
          <a:prstGeom prst="rect"/>
        </p:spPr>
      </p:pic>
      <p:pic>
        <p:nvPicPr>
          <p:cNvPr id="2097164" name="Picture 4" descr="A diagram that shows the different data lake use cases."/>
          <p:cNvPicPr>
            <a:picLocks noChangeAspect="1" noChangeArrowheads="1"/>
          </p:cNvPicPr>
          <p:nvPr/>
        </p:nvPicPr>
        <p:blipFill>
          <a:blip xmlns:r="http://schemas.openxmlformats.org/officeDocument/2006/relationships" r:embed="rId2" cstate="print"/>
          <a:srcRect/>
          <a:stretch>
            <a:fillRect/>
          </a:stretch>
        </p:blipFill>
        <p:spPr bwMode="auto">
          <a:xfrm>
            <a:off x="4670687" y="2184532"/>
            <a:ext cx="2769917" cy="1686187"/>
          </a:xfrm>
          <a:prstGeom prst="rect"/>
          <a:noFill/>
        </p:spPr>
      </p:pic>
      <p:sp>
        <p:nvSpPr>
          <p:cNvPr id="1048685" name="文本框 9"/>
          <p:cNvSpPr txBox="1"/>
          <p:nvPr/>
        </p:nvSpPr>
        <p:spPr>
          <a:xfrm>
            <a:off x="836916" y="3971833"/>
            <a:ext cx="2785156" cy="369332"/>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1800" lang="zh-CN"/>
              <a:t>符号化知识</a:t>
            </a:r>
          </a:p>
        </p:txBody>
      </p:sp>
      <p:sp>
        <p:nvSpPr>
          <p:cNvPr id="1048686" name="文本框 10"/>
          <p:cNvSpPr txBox="1"/>
          <p:nvPr/>
        </p:nvSpPr>
        <p:spPr>
          <a:xfrm>
            <a:off x="4670687" y="4048985"/>
            <a:ext cx="3160328" cy="369332"/>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1800" lang="zh-CN"/>
              <a:t>结构化</a:t>
            </a:r>
            <a:r>
              <a:rPr altLang="zh-CN" dirty="0" sz="1800" lang="en-US"/>
              <a:t>/</a:t>
            </a:r>
            <a:r>
              <a:rPr altLang="en-US" dirty="0" sz="1800" lang="zh-CN"/>
              <a:t>半结构化信息</a:t>
            </a:r>
          </a:p>
        </p:txBody>
      </p:sp>
      <p:sp>
        <p:nvSpPr>
          <p:cNvPr id="1048687" name="文本框 11"/>
          <p:cNvSpPr txBox="1"/>
          <p:nvPr/>
        </p:nvSpPr>
        <p:spPr>
          <a:xfrm>
            <a:off x="8610306" y="4046159"/>
            <a:ext cx="2785156" cy="369332"/>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1800" lang="zh-CN"/>
              <a:t>非结构化</a:t>
            </a:r>
            <a:r>
              <a:rPr altLang="en-US" dirty="0" sz="1800" lang="zh-CN" smtClean="0"/>
              <a:t>数据</a:t>
            </a:r>
            <a:endParaRPr altLang="en-US" dirty="0" sz="1800" lang="zh-CN"/>
          </a:p>
        </p:txBody>
      </p:sp>
      <p:pic>
        <p:nvPicPr>
          <p:cNvPr id="2097165" name="图片 12"/>
          <p:cNvPicPr>
            <a:picLocks noChangeAspect="1"/>
          </p:cNvPicPr>
          <p:nvPr/>
        </p:nvPicPr>
        <p:blipFill>
          <a:blip xmlns:r="http://schemas.openxmlformats.org/officeDocument/2006/relationships" r:embed="rId3"/>
          <a:stretch>
            <a:fillRect/>
          </a:stretch>
        </p:blipFill>
        <p:spPr>
          <a:xfrm>
            <a:off x="8260394" y="2045546"/>
            <a:ext cx="3421496" cy="1686187"/>
          </a:xfrm>
          <a:prstGeom prst="rect"/>
        </p:spPr>
      </p:pic>
      <p:sp>
        <p:nvSpPr>
          <p:cNvPr id="1048688" name="文本框 13"/>
          <p:cNvSpPr txBox="1"/>
          <p:nvPr/>
        </p:nvSpPr>
        <p:spPr>
          <a:xfrm>
            <a:off x="956722" y="5669161"/>
            <a:ext cx="2785156" cy="400110"/>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2000" lang="zh-CN"/>
              <a:t>文件</a:t>
            </a:r>
            <a:r>
              <a:rPr altLang="zh-CN" dirty="0" sz="2000" lang="en-US"/>
              <a:t>/</a:t>
            </a:r>
            <a:r>
              <a:rPr altLang="en-US" dirty="0" sz="2000" lang="zh-CN"/>
              <a:t>记录</a:t>
            </a:r>
          </a:p>
        </p:txBody>
      </p:sp>
      <p:sp>
        <p:nvSpPr>
          <p:cNvPr id="1048689" name="文本框 14"/>
          <p:cNvSpPr txBox="1"/>
          <p:nvPr/>
        </p:nvSpPr>
        <p:spPr>
          <a:xfrm>
            <a:off x="4703420" y="5674331"/>
            <a:ext cx="2785156" cy="400110"/>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2000" lang="zh-CN"/>
              <a:t>网页</a:t>
            </a:r>
            <a:r>
              <a:rPr altLang="zh-CN" dirty="0" sz="2000" lang="en-US"/>
              <a:t>/</a:t>
            </a:r>
            <a:r>
              <a:rPr altLang="en-US" dirty="0" sz="2000" lang="zh-CN"/>
              <a:t>键值数据</a:t>
            </a:r>
          </a:p>
        </p:txBody>
      </p:sp>
      <p:sp>
        <p:nvSpPr>
          <p:cNvPr id="1048690" name="文本框 15"/>
          <p:cNvSpPr txBox="1"/>
          <p:nvPr/>
        </p:nvSpPr>
        <p:spPr>
          <a:xfrm>
            <a:off x="8506665" y="5669161"/>
            <a:ext cx="2785156" cy="400110"/>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2000" lang="zh-CN" smtClean="0"/>
              <a:t>数据要素</a:t>
            </a:r>
            <a:r>
              <a:rPr altLang="zh-CN" dirty="0" sz="2000" lang="en-US" smtClean="0"/>
              <a:t>/</a:t>
            </a:r>
            <a:r>
              <a:rPr altLang="en-US" dirty="0" sz="2000" lang="zh-CN"/>
              <a:t>广谱关联</a:t>
            </a:r>
          </a:p>
        </p:txBody>
      </p:sp>
      <p:sp>
        <p:nvSpPr>
          <p:cNvPr id="1048691" name="文本框 16"/>
          <p:cNvSpPr txBox="1"/>
          <p:nvPr/>
        </p:nvSpPr>
        <p:spPr>
          <a:xfrm>
            <a:off x="139095" y="5603314"/>
            <a:ext cx="1306210" cy="400110"/>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2000" lang="zh-CN">
                <a:solidFill>
                  <a:srgbClr val="284685"/>
                </a:solidFill>
              </a:rPr>
              <a:t>数据抽象</a:t>
            </a:r>
          </a:p>
        </p:txBody>
      </p:sp>
      <p:sp>
        <p:nvSpPr>
          <p:cNvPr id="1048692" name="文本框 17"/>
          <p:cNvSpPr txBox="1"/>
          <p:nvPr/>
        </p:nvSpPr>
        <p:spPr>
          <a:xfrm>
            <a:off x="139095" y="4799011"/>
            <a:ext cx="1306210" cy="400110"/>
          </a:xfrm>
          <a:prstGeom prst="rect"/>
          <a:noFill/>
        </p:spPr>
        <p:txBody>
          <a:bodyPr wrap="square">
            <a:spAutoFit/>
          </a:bodyPr>
          <a:lstStyle>
            <a:defPPr>
              <a:defRPr lang="zh-CN"/>
            </a:defPPr>
            <a:lvl1pPr algn="ctr" fontAlgn="auto" indent="0" lvl="0" marR="0">
              <a:lnSpc>
                <a:spcPct val="100000"/>
              </a:lnSpc>
              <a:spcBef>
                <a:spcPts val="0"/>
              </a:spcBef>
              <a:spcAft>
                <a:spcPts val="0"/>
              </a:spcAft>
              <a:buClrTx/>
              <a:buSzTx/>
              <a:buFontTx/>
              <a:buNone/>
              <a:defRPr baseline="0" b="1" cap="none" sz="1600" i="0" kumimoji="1" normalizeH="0" spc="0" strike="noStrike" u="none">
                <a:ln>
                  <a:noFill/>
                </a:ln>
                <a:solidFill>
                  <a:srgbClr val="EF5645"/>
                </a:solidFill>
                <a:effectLst/>
                <a:uLnTx/>
                <a:uFillTx/>
                <a:latin typeface="微软雅黑 Light" panose="020B0502040204020203" pitchFamily="34" charset="-122"/>
                <a:ea typeface="微软雅黑 Light" panose="020B0502040204020203" pitchFamily="34" charset="-122"/>
              </a:defRPr>
            </a:lvl1pPr>
          </a:lstStyle>
          <a:p>
            <a:r>
              <a:rPr altLang="en-US" dirty="0" sz="2000" lang="zh-CN">
                <a:solidFill>
                  <a:srgbClr val="284685"/>
                </a:solidFill>
              </a:rPr>
              <a:t>数据组织</a:t>
            </a:r>
          </a:p>
        </p:txBody>
      </p:sp>
    </p:spTree>
  </p:cSld>
  <p:clrMapOvr>
    <a:masterClrMapping/>
  </p:clrMapOvr>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696" name="文本框 126"/>
          <p:cNvSpPr txBox="1"/>
          <p:nvPr/>
        </p:nvSpPr>
        <p:spPr>
          <a:xfrm>
            <a:off x="0" y="406800"/>
            <a:ext cx="12192000" cy="646331"/>
          </a:xfrm>
          <a:prstGeom prst="rect"/>
        </p:spPr>
        <p:txBody>
          <a:bodyPr wrap="squar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a:solidFill>
                  <a:srgbClr val="0070C0"/>
                </a:solidFill>
                <a:latin typeface="Microsoft YaHei" charset="-122"/>
                <a:ea typeface="Microsoft YaHei" charset="-122"/>
                <a:cs typeface="Microsoft YaHei" charset="-122"/>
              </a:rPr>
              <a:t>计算处理的演变</a:t>
            </a:r>
          </a:p>
        </p:txBody>
      </p:sp>
      <p:sp>
        <p:nvSpPr>
          <p:cNvPr id="1048697" name="箭头: 右 80"/>
          <p:cNvSpPr/>
          <p:nvPr/>
        </p:nvSpPr>
        <p:spPr>
          <a:xfrm>
            <a:off x="363407" y="5901015"/>
            <a:ext cx="11369675" cy="884585"/>
          </a:xfrm>
          <a:custGeom>
            <a:avLst/>
            <a:gdLst>
              <a:gd name="connsiteX0" fmla="*/ 0 w 10015694"/>
              <a:gd name="connsiteY0" fmla="*/ 212903 h 851613"/>
              <a:gd name="connsiteX1" fmla="*/ 9589888 w 10015694"/>
              <a:gd name="connsiteY1" fmla="*/ 212903 h 851613"/>
              <a:gd name="connsiteX2" fmla="*/ 9589888 w 10015694"/>
              <a:gd name="connsiteY2" fmla="*/ 0 h 851613"/>
              <a:gd name="connsiteX3" fmla="*/ 10015694 w 10015694"/>
              <a:gd name="connsiteY3" fmla="*/ 425807 h 851613"/>
              <a:gd name="connsiteX4" fmla="*/ 9589888 w 10015694"/>
              <a:gd name="connsiteY4" fmla="*/ 851613 h 851613"/>
              <a:gd name="connsiteX5" fmla="*/ 9589888 w 10015694"/>
              <a:gd name="connsiteY5" fmla="*/ 638710 h 851613"/>
              <a:gd name="connsiteX6" fmla="*/ 0 w 10015694"/>
              <a:gd name="connsiteY6" fmla="*/ 638710 h 851613"/>
              <a:gd name="connsiteX7" fmla="*/ 0 w 10015694"/>
              <a:gd name="connsiteY7" fmla="*/ 212903 h 851613"/>
              <a:gd name="connsiteX0" fmla="*/ 419100 w 10434794"/>
              <a:gd name="connsiteY0" fmla="*/ 212903 h 851613"/>
              <a:gd name="connsiteX1" fmla="*/ 10008988 w 10434794"/>
              <a:gd name="connsiteY1" fmla="*/ 212903 h 851613"/>
              <a:gd name="connsiteX2" fmla="*/ 10008988 w 10434794"/>
              <a:gd name="connsiteY2" fmla="*/ 0 h 851613"/>
              <a:gd name="connsiteX3" fmla="*/ 10434794 w 10434794"/>
              <a:gd name="connsiteY3" fmla="*/ 425807 h 851613"/>
              <a:gd name="connsiteX4" fmla="*/ 10008988 w 10434794"/>
              <a:gd name="connsiteY4" fmla="*/ 851613 h 851613"/>
              <a:gd name="connsiteX5" fmla="*/ 10008988 w 10434794"/>
              <a:gd name="connsiteY5" fmla="*/ 638710 h 851613"/>
              <a:gd name="connsiteX6" fmla="*/ 0 w 10434794"/>
              <a:gd name="connsiteY6" fmla="*/ 638710 h 851613"/>
              <a:gd name="connsiteX7" fmla="*/ 419100 w 10434794"/>
              <a:gd name="connsiteY7" fmla="*/ 212903 h 851613"/>
              <a:gd name="connsiteX0" fmla="*/ 419100 w 10434794"/>
              <a:gd name="connsiteY0" fmla="*/ 212903 h 838913"/>
              <a:gd name="connsiteX1" fmla="*/ 10008988 w 10434794"/>
              <a:gd name="connsiteY1" fmla="*/ 212903 h 838913"/>
              <a:gd name="connsiteX2" fmla="*/ 10008988 w 10434794"/>
              <a:gd name="connsiteY2" fmla="*/ 0 h 838913"/>
              <a:gd name="connsiteX3" fmla="*/ 10434794 w 10434794"/>
              <a:gd name="connsiteY3" fmla="*/ 425807 h 838913"/>
              <a:gd name="connsiteX4" fmla="*/ 10021688 w 10434794"/>
              <a:gd name="connsiteY4" fmla="*/ 838913 h 838913"/>
              <a:gd name="connsiteX5" fmla="*/ 10008988 w 10434794"/>
              <a:gd name="connsiteY5" fmla="*/ 638710 h 838913"/>
              <a:gd name="connsiteX6" fmla="*/ 0 w 10434794"/>
              <a:gd name="connsiteY6" fmla="*/ 638710 h 838913"/>
              <a:gd name="connsiteX7" fmla="*/ 419100 w 10434794"/>
              <a:gd name="connsiteY7" fmla="*/ 212903 h 83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4794" h="838913">
                <a:moveTo>
                  <a:pt x="419100" y="212903"/>
                </a:moveTo>
                <a:lnTo>
                  <a:pt x="10008988" y="212903"/>
                </a:lnTo>
                <a:lnTo>
                  <a:pt x="10008988" y="0"/>
                </a:lnTo>
                <a:lnTo>
                  <a:pt x="10434794" y="425807"/>
                </a:lnTo>
                <a:lnTo>
                  <a:pt x="10021688" y="838913"/>
                </a:lnTo>
                <a:lnTo>
                  <a:pt x="10008988" y="638710"/>
                </a:lnTo>
                <a:lnTo>
                  <a:pt x="0" y="638710"/>
                </a:lnTo>
                <a:lnTo>
                  <a:pt x="419100" y="21290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latin typeface="LANTINGHEI SC DEMIBOLD" panose="02000000000000000000" pitchFamily="2" charset="-122"/>
              <a:ea typeface="LANTINGHEI SC DEMIBOLD" panose="02000000000000000000" pitchFamily="2" charset="-122"/>
            </a:endParaRPr>
          </a:p>
        </p:txBody>
      </p:sp>
      <p:sp>
        <p:nvSpPr>
          <p:cNvPr id="1048698" name="圆角矩形 20"/>
          <p:cNvSpPr>
            <a:spLocks noChangeArrowheads="1"/>
          </p:cNvSpPr>
          <p:nvPr/>
        </p:nvSpPr>
        <p:spPr bwMode="auto">
          <a:xfrm>
            <a:off x="5029982" y="6156589"/>
            <a:ext cx="2132034" cy="369332"/>
          </a:xfrm>
          <a:prstGeom prst="roundRect">
            <a:avLst>
              <a:gd name="adj" fmla="val 0"/>
            </a:avLst>
          </a:prstGeom>
          <a:no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cs typeface="+mn-cs"/>
                <a:sym typeface="Symbol" pitchFamily="18" charset="2"/>
              </a:rPr>
              <a:t>数字信息处理</a:t>
            </a:r>
          </a:p>
        </p:txBody>
      </p:sp>
      <p:sp>
        <p:nvSpPr>
          <p:cNvPr id="1048699" name="圆角矩形 20"/>
          <p:cNvSpPr>
            <a:spLocks noChangeArrowheads="1"/>
          </p:cNvSpPr>
          <p:nvPr/>
        </p:nvSpPr>
        <p:spPr bwMode="auto">
          <a:xfrm>
            <a:off x="1203860" y="6156589"/>
            <a:ext cx="2051270" cy="369332"/>
          </a:xfrm>
          <a:prstGeom prst="roundRect">
            <a:avLst>
              <a:gd name="adj" fmla="val 0"/>
            </a:avLst>
          </a:prstGeom>
          <a:no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cs typeface="+mn-cs"/>
                <a:sym typeface="Symbol" pitchFamily="18" charset="2"/>
              </a:rPr>
              <a:t>数字信号处理</a:t>
            </a:r>
            <a:endParaRPr altLang="en-US" baseline="0" b="1" cap="none" dirty="0" sz="1800" i="0" kern="0" kumimoji="1" lang="zh-CN" noProof="0"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p:sp>
        <p:nvSpPr>
          <p:cNvPr id="1048700" name="圆角矩形 20"/>
          <p:cNvSpPr>
            <a:spLocks noChangeArrowheads="1"/>
          </p:cNvSpPr>
          <p:nvPr/>
        </p:nvSpPr>
        <p:spPr bwMode="auto">
          <a:xfrm>
            <a:off x="8936868" y="6161759"/>
            <a:ext cx="2132034" cy="369332"/>
          </a:xfrm>
          <a:prstGeom prst="roundRect">
            <a:avLst>
              <a:gd name="adj" fmla="val 0"/>
            </a:avLst>
          </a:prstGeom>
          <a:no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en-US" baseline="0" b="1" cap="none" dirty="0" sz="2000" i="0" kern="0" kumimoji="1" lang="zh-CN" noProof="0"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cs typeface="+mn-cs"/>
                <a:sym typeface="Symbol" pitchFamily="18" charset="2"/>
              </a:rPr>
              <a:t>数据智能处理</a:t>
            </a:r>
          </a:p>
        </p:txBody>
      </p:sp>
      <p:sp>
        <p:nvSpPr>
          <p:cNvPr id="1048701" name="文本框 5"/>
          <p:cNvSpPr txBox="1"/>
          <p:nvPr/>
        </p:nvSpPr>
        <p:spPr>
          <a:xfrm>
            <a:off x="8677319" y="4211198"/>
            <a:ext cx="2651125" cy="400110"/>
          </a:xfrm>
          <a:prstGeom prst="rect"/>
          <a:noFill/>
          <a:ln>
            <a:noFill/>
          </a:ln>
          <a:effectLst>
            <a:outerShdw algn="ctr" blurRad="63500" dir="2700000" dist="17961" rotWithShape="0">
              <a:srgbClr val="99995C">
                <a:alpha val="50000"/>
              </a:srgbClr>
            </a:outerShdw>
          </a:effectLst>
        </p:spPr>
        <p:txBody>
          <a:bodyPr anchor="ctr"/>
          <a:lstStyle>
            <a:defPPr>
              <a:defRPr lang="zh-CN"/>
            </a:defPPr>
            <a:lvl1pPr algn="ctr" eaLnBrk="0" fontAlgn="auto" hangingPunct="0" indent="0" lvl="0" marR="0">
              <a:lnSpc>
                <a:spcPct val="100000"/>
              </a:lnSpc>
              <a:spcBef>
                <a:spcPct val="50000"/>
              </a:spcBef>
              <a:spcAft>
                <a:spcPts val="0"/>
              </a:spcAft>
              <a:buClrTx/>
              <a:buSzTx/>
              <a:buFontTx/>
              <a:buNone/>
              <a:defRPr baseline="0" b="1" cap="none" sz="2000" i="0" kern="0" kumimoji="1"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r>
              <a:rPr altLang="en-US" dirty="0" lang="zh-CN" smtClean="0"/>
              <a:t>智能</a:t>
            </a:r>
            <a:r>
              <a:rPr altLang="en-US" dirty="0" lang="zh-CN"/>
              <a:t>计算 </a:t>
            </a:r>
          </a:p>
        </p:txBody>
      </p:sp>
      <p:sp>
        <p:nvSpPr>
          <p:cNvPr id="1048702" name="文本框 6"/>
          <p:cNvSpPr txBox="1"/>
          <p:nvPr/>
        </p:nvSpPr>
        <p:spPr>
          <a:xfrm>
            <a:off x="4671182" y="4211198"/>
            <a:ext cx="2651125" cy="400110"/>
          </a:xfrm>
          <a:prstGeom prst="rect"/>
          <a:noFill/>
          <a:ln>
            <a:noFill/>
          </a:ln>
          <a:effectLst>
            <a:outerShdw algn="ctr" blurRad="63500" dir="2700000" dist="17961" rotWithShape="0">
              <a:srgbClr val="99995C">
                <a:alpha val="50000"/>
              </a:srgbClr>
            </a:outerShdw>
          </a:effectLst>
        </p:spPr>
        <p:txBody>
          <a:bodyPr anchor="ctr"/>
          <a:lstStyle>
            <a:defPPr>
              <a:defRPr lang="zh-CN"/>
            </a:defPPr>
            <a:lvl1pPr algn="ctr" eaLnBrk="0" fontAlgn="auto" hangingPunct="0" indent="0" lvl="0" marR="0">
              <a:lnSpc>
                <a:spcPct val="100000"/>
              </a:lnSpc>
              <a:spcBef>
                <a:spcPct val="50000"/>
              </a:spcBef>
              <a:spcAft>
                <a:spcPts val="0"/>
              </a:spcAft>
              <a:buClrTx/>
              <a:buSzTx/>
              <a:buFontTx/>
              <a:buNone/>
              <a:defRPr baseline="0" b="1" cap="none" sz="2000" i="0" kern="0" kumimoji="1"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r>
              <a:rPr altLang="en-US" dirty="0" lang="zh-CN"/>
              <a:t>网络计算</a:t>
            </a:r>
          </a:p>
        </p:txBody>
      </p:sp>
      <p:sp>
        <p:nvSpPr>
          <p:cNvPr id="1048703" name="文本框 7"/>
          <p:cNvSpPr txBox="1"/>
          <p:nvPr/>
        </p:nvSpPr>
        <p:spPr>
          <a:xfrm>
            <a:off x="903932" y="4211198"/>
            <a:ext cx="2651125" cy="400110"/>
          </a:xfrm>
          <a:prstGeom prst="rect"/>
          <a:noFill/>
          <a:ln>
            <a:noFill/>
          </a:ln>
          <a:effectLst>
            <a:outerShdw algn="ctr" blurRad="63500" dir="2700000" dist="17961" rotWithShape="0">
              <a:srgbClr val="99995C">
                <a:alpha val="50000"/>
              </a:srgbClr>
            </a:outerShdw>
          </a:effectLst>
        </p:spPr>
        <p:txBody>
          <a:bodyPr anchor="ctr"/>
          <a:lstStyle>
            <a:defPPr>
              <a:defRPr lang="zh-CN"/>
            </a:defPPr>
            <a:lvl1pPr algn="ctr" eaLnBrk="0" fontAlgn="auto" hangingPunct="0" indent="0" lvl="0" marR="0">
              <a:lnSpc>
                <a:spcPct val="100000"/>
              </a:lnSpc>
              <a:spcBef>
                <a:spcPct val="50000"/>
              </a:spcBef>
              <a:spcAft>
                <a:spcPts val="0"/>
              </a:spcAft>
              <a:buClrTx/>
              <a:buSzTx/>
              <a:buFontTx/>
              <a:buNone/>
              <a:defRPr baseline="0" b="1" cap="none" sz="2000" i="0" kern="0" kumimoji="1" normalizeH="0" spc="0" strike="noStrike" u="none">
                <a:ln>
                  <a:noFill/>
                </a:ln>
                <a:solidFill>
                  <a:srgbClr val="2F5597"/>
                </a:solidFill>
                <a:effectLst/>
                <a:uLnTx/>
                <a:uFillTx/>
                <a:latin typeface="微软雅黑" panose="020B0503020204020204" pitchFamily="34" charset="-122"/>
                <a:ea typeface="微软雅黑" panose="020B0503020204020204" pitchFamily="34"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r>
              <a:rPr altLang="en-US" dirty="0" lang="zh-CN"/>
              <a:t>数值计算</a:t>
            </a:r>
          </a:p>
        </p:txBody>
      </p:sp>
      <p:pic>
        <p:nvPicPr>
          <p:cNvPr id="2097166" name="图片 8"/>
          <p:cNvPicPr>
            <a:picLocks noChangeAspect="1"/>
          </p:cNvPicPr>
          <p:nvPr/>
        </p:nvPicPr>
        <p:blipFill>
          <a:blip xmlns:r="http://schemas.openxmlformats.org/officeDocument/2006/relationships" r:embed="rId1"/>
          <a:stretch>
            <a:fillRect/>
          </a:stretch>
        </p:blipFill>
        <p:spPr>
          <a:xfrm>
            <a:off x="5029982" y="2457566"/>
            <a:ext cx="1765454" cy="1342276"/>
          </a:xfrm>
          <a:prstGeom prst="rect"/>
          <a:ln>
            <a:noFill/>
          </a:ln>
          <a:effectLst>
            <a:softEdge rad="112500"/>
          </a:effectLst>
        </p:spPr>
      </p:pic>
      <p:pic>
        <p:nvPicPr>
          <p:cNvPr id="2097167" name="图片 9"/>
          <p:cNvPicPr>
            <a:picLocks noChangeAspect="1"/>
          </p:cNvPicPr>
          <p:nvPr/>
        </p:nvPicPr>
        <p:blipFill>
          <a:blip xmlns:r="http://schemas.openxmlformats.org/officeDocument/2006/relationships" r:embed="rId2"/>
          <a:stretch>
            <a:fillRect/>
          </a:stretch>
        </p:blipFill>
        <p:spPr>
          <a:xfrm>
            <a:off x="9089755" y="2500284"/>
            <a:ext cx="1861387" cy="1329562"/>
          </a:xfrm>
          <a:prstGeom prst="rect"/>
          <a:ln>
            <a:noFill/>
          </a:ln>
          <a:effectLst>
            <a:softEdge rad="112500"/>
          </a:effectLst>
        </p:spPr>
      </p:pic>
      <p:pic>
        <p:nvPicPr>
          <p:cNvPr id="2097168" name="图片 10"/>
          <p:cNvPicPr>
            <a:picLocks noChangeAspect="1"/>
          </p:cNvPicPr>
          <p:nvPr/>
        </p:nvPicPr>
        <p:blipFill>
          <a:blip xmlns:r="http://schemas.openxmlformats.org/officeDocument/2006/relationships" r:embed="rId3"/>
          <a:stretch>
            <a:fillRect/>
          </a:stretch>
        </p:blipFill>
        <p:spPr>
          <a:xfrm>
            <a:off x="1203860" y="2614558"/>
            <a:ext cx="2261445" cy="1076136"/>
          </a:xfrm>
          <a:prstGeom prst="rect"/>
        </p:spPr>
      </p:pic>
      <p:sp>
        <p:nvSpPr>
          <p:cNvPr id="1048704" name="云形 11"/>
          <p:cNvSpPr/>
          <p:nvPr/>
        </p:nvSpPr>
        <p:spPr>
          <a:xfrm>
            <a:off x="1499090" y="1777649"/>
            <a:ext cx="1460808" cy="757487"/>
          </a:xfrm>
          <a:prstGeom prst="cloud"/>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dirty="0" sz="1800" lang="zh-CN">
                <a:solidFill>
                  <a:srgbClr val="0070C0"/>
                </a:solidFill>
                <a:effectLst/>
                <a:latin typeface="SimHei" panose="02010609060101010101" pitchFamily="49" charset="-122"/>
                <a:ea typeface="SimHei" panose="02010609060101010101" pitchFamily="49" charset="-122"/>
              </a:rPr>
              <a:t>算公式</a:t>
            </a:r>
            <a:endParaRPr altLang="en-US" dirty="0" lang="zh-CN">
              <a:solidFill>
                <a:srgbClr val="0070C0"/>
              </a:solidFill>
              <a:effectLst/>
              <a:latin typeface="SimHei" panose="02010609060101010101" pitchFamily="49" charset="-122"/>
              <a:ea typeface="SimHei" panose="02010609060101010101" pitchFamily="49" charset="-122"/>
            </a:endParaRPr>
          </a:p>
        </p:txBody>
      </p:sp>
      <p:sp>
        <p:nvSpPr>
          <p:cNvPr id="1048705" name="云形 12"/>
          <p:cNvSpPr/>
          <p:nvPr/>
        </p:nvSpPr>
        <p:spPr>
          <a:xfrm>
            <a:off x="5266341" y="1777649"/>
            <a:ext cx="1460808" cy="757487"/>
          </a:xfrm>
          <a:prstGeom prst="cloud"/>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dirty="0" lang="zh-CN">
                <a:solidFill>
                  <a:srgbClr val="0070C0"/>
                </a:solidFill>
                <a:latin typeface="SimHei" panose="02010609060101010101" pitchFamily="49" charset="-122"/>
                <a:ea typeface="SimHei" panose="02010609060101010101" pitchFamily="49" charset="-122"/>
              </a:rPr>
              <a:t>传信息</a:t>
            </a:r>
            <a:endParaRPr altLang="en-US" dirty="0" lang="zh-CN">
              <a:solidFill>
                <a:srgbClr val="0070C0"/>
              </a:solidFill>
              <a:effectLst/>
              <a:latin typeface="SimHei" panose="02010609060101010101" pitchFamily="49" charset="-122"/>
              <a:ea typeface="SimHei" panose="02010609060101010101" pitchFamily="49" charset="-122"/>
            </a:endParaRPr>
          </a:p>
        </p:txBody>
      </p:sp>
      <p:sp>
        <p:nvSpPr>
          <p:cNvPr id="1048706" name="云形 13"/>
          <p:cNvSpPr/>
          <p:nvPr/>
        </p:nvSpPr>
        <p:spPr>
          <a:xfrm>
            <a:off x="9272478" y="1777078"/>
            <a:ext cx="1460808" cy="757487"/>
          </a:xfrm>
          <a:prstGeom prst="cloud"/>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dirty="0" lang="zh-CN">
                <a:solidFill>
                  <a:srgbClr val="0070C0"/>
                </a:solidFill>
                <a:latin typeface="SimHei" panose="02010609060101010101" pitchFamily="49" charset="-122"/>
                <a:ea typeface="SimHei" panose="02010609060101010101" pitchFamily="49" charset="-122"/>
              </a:rPr>
              <a:t>懂数据</a:t>
            </a:r>
            <a:endParaRPr altLang="en-US" dirty="0" lang="zh-CN">
              <a:solidFill>
                <a:srgbClr val="0070C0"/>
              </a:solidFill>
              <a:effectLst/>
              <a:latin typeface="SimHei" panose="02010609060101010101" pitchFamily="49" charset="-122"/>
              <a:ea typeface="SimHei" panose="02010609060101010101" pitchFamily="49" charset="-122"/>
            </a:endParaRPr>
          </a:p>
        </p:txBody>
      </p:sp>
      <p:sp>
        <p:nvSpPr>
          <p:cNvPr id="1048707" name="矩形 14"/>
          <p:cNvSpPr/>
          <p:nvPr/>
        </p:nvSpPr>
        <p:spPr>
          <a:xfrm>
            <a:off x="5182872" y="5223643"/>
            <a:ext cx="1826254" cy="365936"/>
          </a:xfrm>
          <a:prstGeom prst="rect"/>
          <a:solidFill>
            <a:srgbClr val="F3AD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lang="zh-CN">
                <a:solidFill>
                  <a:schemeClr val="tx1"/>
                </a:solidFill>
                <a:latin typeface="Lantinghei SC Demibold" panose="02000000000000000000" pitchFamily="2" charset="-122"/>
                <a:ea typeface="Lantinghei SC Demibold" panose="02000000000000000000" pitchFamily="2" charset="-122"/>
              </a:rPr>
              <a:t>云原生程序</a:t>
            </a:r>
          </a:p>
        </p:txBody>
      </p:sp>
      <p:sp>
        <p:nvSpPr>
          <p:cNvPr id="1048708" name="矩形 15"/>
          <p:cNvSpPr/>
          <p:nvPr/>
        </p:nvSpPr>
        <p:spPr>
          <a:xfrm>
            <a:off x="9107321" y="5223643"/>
            <a:ext cx="1826254" cy="369332"/>
          </a:xfrm>
          <a:prstGeom prst="rect"/>
          <a:solidFill>
            <a:srgbClr val="FD7D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lang="zh-CN">
                <a:solidFill>
                  <a:schemeClr val="tx1"/>
                </a:solidFill>
                <a:latin typeface="Lantinghei SC Demibold" panose="02000000000000000000" pitchFamily="2" charset="-122"/>
                <a:ea typeface="Lantinghei SC Demibold" panose="02000000000000000000" pitchFamily="2" charset="-122"/>
              </a:rPr>
              <a:t>算力网原生程序</a:t>
            </a:r>
          </a:p>
        </p:txBody>
      </p:sp>
      <p:sp>
        <p:nvSpPr>
          <p:cNvPr id="1048709" name="矩形 16"/>
          <p:cNvSpPr/>
          <p:nvPr/>
        </p:nvSpPr>
        <p:spPr>
          <a:xfrm>
            <a:off x="1286263" y="5223643"/>
            <a:ext cx="1898341" cy="365847"/>
          </a:xfrm>
          <a:prstGeom prst="rect"/>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lang="zh-CN">
                <a:solidFill>
                  <a:schemeClr val="tx1"/>
                </a:solidFill>
                <a:latin typeface="Lantinghei SC Demibold" panose="02000000000000000000" pitchFamily="2" charset="-122"/>
                <a:ea typeface="Lantinghei SC Demibold" panose="02000000000000000000" pitchFamily="2" charset="-122"/>
              </a:rPr>
              <a:t>并行计算程序</a:t>
            </a:r>
          </a:p>
        </p:txBody>
      </p:sp>
    </p:spTree>
  </p:cSld>
  <p:clrMapOvr>
    <a:masterClrMapping/>
  </p:clrMapOvr>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713" name="文本框 2"/>
          <p:cNvSpPr txBox="1"/>
          <p:nvPr/>
        </p:nvSpPr>
        <p:spPr>
          <a:xfrm>
            <a:off x="4253189" y="406800"/>
            <a:ext cx="3649980" cy="6248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a:solidFill>
                  <a:srgbClr val="0070C0"/>
                </a:solidFill>
                <a:latin typeface="Microsoft YaHei" charset="-122"/>
                <a:ea typeface="Microsoft YaHei" charset="-122"/>
                <a:cs typeface="Microsoft YaHei" charset="-122"/>
              </a:rPr>
              <a:t>安全范式</a:t>
            </a:r>
            <a:r>
              <a:rPr altLang="en-US" dirty="0" sz="3600" lang="zh-CN" smtClean="0">
                <a:solidFill>
                  <a:srgbClr val="0070C0"/>
                </a:solidFill>
                <a:latin typeface="Microsoft YaHei" charset="-122"/>
                <a:ea typeface="Microsoft YaHei" charset="-122"/>
                <a:cs typeface="Microsoft YaHei" charset="-122"/>
              </a:rPr>
              <a:t>的演变</a:t>
            </a:r>
            <a:endParaRPr altLang="en-US" dirty="0" sz="3600" lang="zh-CN">
              <a:solidFill>
                <a:srgbClr val="0070C0"/>
              </a:solidFill>
              <a:latin typeface="Microsoft YaHei" charset="-122"/>
              <a:ea typeface="Microsoft YaHei" charset="-122"/>
              <a:cs typeface="Microsoft YaHei" charset="-122"/>
            </a:endParaRPr>
          </a:p>
        </p:txBody>
      </p:sp>
      <p:sp>
        <p:nvSpPr>
          <p:cNvPr id="1048714" name="矩形: 圆角 3"/>
          <p:cNvSpPr/>
          <p:nvPr>
            <p:custDataLst>
              <p:tags r:id="rId1"/>
            </p:custDataLst>
          </p:nvPr>
        </p:nvSpPr>
        <p:spPr>
          <a:xfrm>
            <a:off x="572135" y="1663414"/>
            <a:ext cx="3218330" cy="3971069"/>
          </a:xfrm>
          <a:prstGeom prst="roundRect">
            <a:avLst>
              <a:gd name="adj" fmla="val 6741"/>
            </a:avLst>
          </a:prstGeom>
          <a:solidFill>
            <a:schemeClr val="bg1"/>
          </a:solidFill>
          <a:ln w="19050">
            <a:solidFill>
              <a:srgbClr val="6097E6"/>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l" defTabSz="914400" eaLnBrk="1" fontAlgn="auto" hangingPunct="1" indent="0" latinLnBrk="0" lvl="0" marL="0" marR="0" rtl="0">
              <a:lnSpc>
                <a:spcPct val="100000"/>
              </a:lnSpc>
              <a:spcBef>
                <a:spcPts val="0"/>
              </a:spcBef>
              <a:spcAft>
                <a:spcPts val="0"/>
              </a:spcAft>
              <a:buClrTx/>
              <a:buSzTx/>
              <a:buFontTx/>
              <a:buNone/>
            </a:pPr>
            <a:endParaRPr altLang="en-US" baseline="0" b="1" cap="none" dirty="0" sz="1800" i="0" kern="1200" kumimoji="0" lang="zh-CN" noProof="0" normalizeH="0" spc="0" strike="noStrike" u="none">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8715" name="矩形: 圆角 10"/>
          <p:cNvSpPr/>
          <p:nvPr>
            <p:custDataLst>
              <p:tags r:id="rId2"/>
            </p:custDataLst>
          </p:nvPr>
        </p:nvSpPr>
        <p:spPr>
          <a:xfrm>
            <a:off x="4520452" y="1663413"/>
            <a:ext cx="3218330" cy="3971069"/>
          </a:xfrm>
          <a:prstGeom prst="roundRect">
            <a:avLst>
              <a:gd name="adj" fmla="val 6741"/>
            </a:avLst>
          </a:prstGeom>
          <a:solidFill>
            <a:schemeClr val="bg1"/>
          </a:solidFill>
          <a:ln w="19050">
            <a:solidFill>
              <a:srgbClr val="6097E6"/>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48716" name="矩形: 圆角 11"/>
          <p:cNvSpPr/>
          <p:nvPr>
            <p:custDataLst>
              <p:tags r:id="rId3"/>
            </p:custDataLst>
          </p:nvPr>
        </p:nvSpPr>
        <p:spPr>
          <a:xfrm>
            <a:off x="8384390" y="1644377"/>
            <a:ext cx="3218330" cy="3971070"/>
          </a:xfrm>
          <a:prstGeom prst="roundRect">
            <a:avLst>
              <a:gd name="adj" fmla="val 6741"/>
            </a:avLst>
          </a:prstGeom>
          <a:solidFill>
            <a:schemeClr val="bg1"/>
          </a:solidFill>
          <a:ln w="19050">
            <a:solidFill>
              <a:srgbClr val="6097E6"/>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48717" name="文本框 13"/>
          <p:cNvSpPr txBox="1"/>
          <p:nvPr>
            <p:custDataLst>
              <p:tags r:id="rId4"/>
            </p:custDataLst>
          </p:nvPr>
        </p:nvSpPr>
        <p:spPr>
          <a:xfrm>
            <a:off x="572135" y="1704235"/>
            <a:ext cx="3218330" cy="738664"/>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baseline="0" b="1" cap="none" dirty="0" sz="2400" i="0" kern="1200" kumimoji="0" noProof="0" normalizeH="0" spc="0" strike="noStrike" u="none">
                <a:ln>
                  <a:noFill/>
                </a:ln>
                <a:solidFill>
                  <a:srgbClr val="C00000"/>
                </a:solidFill>
                <a:effectLst/>
                <a:uLnTx/>
                <a:uFillTx/>
                <a:latin typeface="微软雅黑" panose="020B0503020204020204" pitchFamily="34" charset="-122"/>
                <a:ea typeface="微软雅黑" panose="020B0503020204020204" pitchFamily="34" charset="-122"/>
                <a:cs typeface="+mn-cs"/>
              </a:rPr>
              <a:t>物理安全+功能安全</a:t>
            </a:r>
          </a:p>
          <a:p>
            <a:pPr algn="ctr" defTabSz="914400" eaLnBrk="1" fontAlgn="auto" hangingPunct="1" indent="0" latinLnBrk="0" lvl="0" marL="0" marR="0" rtl="0">
              <a:lnSpc>
                <a:spcPct val="100000"/>
              </a:lnSpc>
              <a:spcBef>
                <a:spcPts val="0"/>
              </a:spcBef>
              <a:spcAft>
                <a:spcPts val="0"/>
              </a:spcAft>
              <a:buClrTx/>
              <a:buSzTx/>
              <a:buFontTx/>
              <a:buNone/>
            </a:pPr>
            <a:r>
              <a:rPr baseline="0" b="1" cap="none" dirty="0" sz="1800" i="0" kern="1200" kumimoji="0" noProof="0" normalizeH="0" spc="0" strike="noStrike" u="none">
                <a:ln>
                  <a:noFill/>
                </a:ln>
                <a:solidFill>
                  <a:prstClr val="black"/>
                </a:solidFill>
                <a:effectLst/>
                <a:uLnTx/>
                <a:uFillTx/>
                <a:latin typeface="微软雅黑" panose="020B0503020204020204" pitchFamily="34" charset="-122"/>
                <a:ea typeface="微软雅黑" panose="020B0503020204020204" pitchFamily="34" charset="-122"/>
                <a:cs typeface="+mn-cs"/>
              </a:rPr>
              <a:t>弹性功能</a:t>
            </a:r>
          </a:p>
        </p:txBody>
      </p:sp>
      <p:sp>
        <p:nvSpPr>
          <p:cNvPr id="1048718" name="文本框 14"/>
          <p:cNvSpPr txBox="1"/>
          <p:nvPr>
            <p:custDataLst>
              <p:tags r:id="rId5"/>
            </p:custDataLst>
          </p:nvPr>
        </p:nvSpPr>
        <p:spPr>
          <a:xfrm>
            <a:off x="4514424" y="1704235"/>
            <a:ext cx="3230385" cy="738664"/>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baseline="0" b="1" cap="none" dirty="0" sz="2400" i="0" kern="1200" kumimoji="0" noProof="0" normalizeH="0" spc="0" strike="noStrike" u="none">
                <a:ln>
                  <a:noFill/>
                </a:ln>
                <a:solidFill>
                  <a:srgbClr val="C00000"/>
                </a:solidFill>
                <a:effectLst/>
                <a:uLnTx/>
                <a:uFillTx/>
                <a:latin typeface="微软雅黑" panose="020B0503020204020204" pitchFamily="34" charset="-122"/>
                <a:ea typeface="微软雅黑" panose="020B0503020204020204" pitchFamily="34" charset="-122"/>
                <a:cs typeface="+mn-cs"/>
              </a:rPr>
              <a:t>网络安全+信息安全</a:t>
            </a:r>
          </a:p>
          <a:p>
            <a:pPr algn="ctr" defTabSz="914400" eaLnBrk="1" fontAlgn="auto" hangingPunct="1" indent="0" latinLnBrk="0" lvl="0" marL="0" marR="0" rtl="0">
              <a:lnSpc>
                <a:spcPct val="100000"/>
              </a:lnSpc>
              <a:spcBef>
                <a:spcPts val="0"/>
              </a:spcBef>
              <a:spcAft>
                <a:spcPts val="0"/>
              </a:spcAft>
              <a:buClrTx/>
              <a:buSzTx/>
              <a:buFontTx/>
              <a:buNone/>
            </a:pPr>
            <a:r>
              <a:rPr baseline="0" b="1" cap="none" dirty="0" i="0" kern="1200" kumimoji="0" noProof="0" normalizeH="0" spc="0" strike="noStrike" u="none">
                <a:ln>
                  <a:noFill/>
                </a:ln>
                <a:solidFill>
                  <a:prstClr val="black"/>
                </a:solidFill>
                <a:effectLst/>
                <a:uLnTx/>
                <a:uFillTx/>
                <a:latin typeface="微软雅黑" panose="020B0503020204020204" pitchFamily="34" charset="-122"/>
                <a:ea typeface="微软雅黑" panose="020B0503020204020204" pitchFamily="34" charset="-122"/>
                <a:cs typeface="+mn-cs"/>
              </a:rPr>
              <a:t>附加防御+封门补漏</a:t>
            </a:r>
          </a:p>
        </p:txBody>
      </p:sp>
      <p:sp>
        <p:nvSpPr>
          <p:cNvPr id="1048719" name="文本框 15"/>
          <p:cNvSpPr txBox="1"/>
          <p:nvPr>
            <p:custDataLst>
              <p:tags r:id="rId6"/>
            </p:custDataLst>
          </p:nvPr>
        </p:nvSpPr>
        <p:spPr>
          <a:xfrm>
            <a:off x="8378362" y="1704235"/>
            <a:ext cx="3218330" cy="738664"/>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baseline="0" b="1" cap="none" dirty="0" sz="2400" i="0" kern="1200" kumimoji="0" noProof="0" normalizeH="0" spc="0" strike="noStrike" u="none">
                <a:ln>
                  <a:noFill/>
                </a:ln>
                <a:solidFill>
                  <a:srgbClr val="C00000"/>
                </a:solidFill>
                <a:effectLst/>
                <a:uLnTx/>
                <a:uFillTx/>
                <a:latin typeface="微软雅黑" panose="020B0503020204020204" pitchFamily="34" charset="-122"/>
                <a:ea typeface="微软雅黑" panose="020B0503020204020204" pitchFamily="34" charset="-122"/>
                <a:cs typeface="+mn-cs"/>
              </a:rPr>
              <a:t>算法安全+数据安全</a:t>
            </a:r>
          </a:p>
          <a:p>
            <a:pPr algn="ctr" defTabSz="914400" eaLnBrk="1" fontAlgn="auto" hangingPunct="1" indent="0" latinLnBrk="0" lvl="0" marL="0" marR="0" rtl="0">
              <a:lnSpc>
                <a:spcPct val="100000"/>
              </a:lnSpc>
              <a:spcBef>
                <a:spcPts val="0"/>
              </a:spcBef>
              <a:spcAft>
                <a:spcPts val="0"/>
              </a:spcAft>
              <a:buClrTx/>
              <a:buSzTx/>
              <a:buFontTx/>
              <a:buNone/>
            </a:pPr>
            <a:r>
              <a:rPr baseline="0" b="1" cap="none" dirty="0" i="0" kern="1200" kumimoji="0" noProof="0" normalizeH="0" spc="0" err="1" strike="noStrike" u="none">
                <a:ln>
                  <a:noFill/>
                </a:ln>
                <a:solidFill>
                  <a:prstClr val="black"/>
                </a:solidFill>
                <a:effectLst/>
                <a:uLnTx/>
                <a:uFillTx/>
                <a:latin typeface="微软雅黑" panose="020B0503020204020204" pitchFamily="34" charset="-122"/>
                <a:ea typeface="微软雅黑" panose="020B0503020204020204" pitchFamily="34" charset="-122"/>
                <a:cs typeface="+mn-cs"/>
              </a:rPr>
              <a:t>内生安全+网络弹性</a:t>
            </a:r>
            <a:endParaRPr baseline="0" b="1" cap="none" dirty="0" i="0" kern="1200" kumimoji="0" noProof="0" normalizeH="0" spc="0" strike="noStrike" u="none">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8720" name="箭头: 右 99"/>
          <p:cNvSpPr/>
          <p:nvPr>
            <p:custDataLst>
              <p:tags r:id="rId7"/>
            </p:custDataLst>
          </p:nvPr>
        </p:nvSpPr>
        <p:spPr>
          <a:xfrm>
            <a:off x="3940600" y="3377692"/>
            <a:ext cx="438215" cy="479169"/>
          </a:xfrm>
          <a:prstGeom prst="rightArrow"/>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48721" name="箭头: 右 99"/>
          <p:cNvSpPr/>
          <p:nvPr>
            <p:custDataLst>
              <p:tags r:id="rId8"/>
            </p:custDataLst>
          </p:nvPr>
        </p:nvSpPr>
        <p:spPr>
          <a:xfrm>
            <a:off x="7863583" y="3373036"/>
            <a:ext cx="438215" cy="479169"/>
          </a:xfrm>
          <a:prstGeom prst="rightArrow"/>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48722" name="文本框 5"/>
          <p:cNvSpPr txBox="1"/>
          <p:nvPr/>
        </p:nvSpPr>
        <p:spPr>
          <a:xfrm>
            <a:off x="603885" y="4796917"/>
            <a:ext cx="3133090" cy="701040"/>
          </a:xfrm>
          <a:prstGeom prst="rect"/>
          <a:noFill/>
        </p:spPr>
        <p:txBody>
          <a:bodyPr anchor="t" rtlCol="0" wrap="square">
            <a:spAutoFit/>
          </a:bodyPr>
          <a:p>
            <a:pPr algn="ctr" fontAlgn="auto" indent="0">
              <a:lnSpc>
                <a:spcPct val="100000"/>
              </a:lnSpc>
            </a:pPr>
            <a:r>
              <a:rPr altLang="en-US" b="1" dirty="0" sz="1400" lang="zh-CN">
                <a:solidFill>
                  <a:schemeClr val="tx1"/>
                </a:solidFill>
                <a:latin typeface="微软雅黑" panose="020B0503020204020204" pitchFamily="34" charset="-122"/>
                <a:ea typeface="微软雅黑" panose="020B0503020204020204" pitchFamily="34" charset="-122"/>
                <a:sym typeface="+mn-ea"/>
              </a:rPr>
              <a:t>功能安全与网络安全交集不断扩大，人为攻击使得目标系统错误不再只由单纯物理或逻辑的随机性失效导致</a:t>
            </a:r>
          </a:p>
        </p:txBody>
      </p:sp>
      <p:sp>
        <p:nvSpPr>
          <p:cNvPr id="1048723" name="文本框 6"/>
          <p:cNvSpPr txBox="1"/>
          <p:nvPr>
            <p:custDataLst>
              <p:tags r:id="rId9"/>
            </p:custDataLst>
          </p:nvPr>
        </p:nvSpPr>
        <p:spPr>
          <a:xfrm>
            <a:off x="4558030" y="4796917"/>
            <a:ext cx="3133090" cy="701040"/>
          </a:xfrm>
          <a:prstGeom prst="rect"/>
          <a:noFill/>
        </p:spPr>
        <p:txBody>
          <a:bodyPr anchor="t" rtlCol="0" wrap="square">
            <a:spAutoFit/>
          </a:bodyPr>
          <a:p>
            <a:pPr algn="ctr" fontAlgn="auto" indent="0">
              <a:lnSpc>
                <a:spcPct val="100000"/>
              </a:lnSpc>
            </a:pPr>
            <a:r>
              <a:rPr altLang="en-US" b="1" dirty="0" sz="1400" lang="zh-CN">
                <a:solidFill>
                  <a:schemeClr val="tx1"/>
                </a:solidFill>
                <a:latin typeface="微软雅黑" panose="020B0503020204020204" pitchFamily="34" charset="-122"/>
                <a:ea typeface="微软雅黑" panose="020B0503020204020204" pitchFamily="34" charset="-122"/>
                <a:sym typeface="+mn-ea"/>
              </a:rPr>
              <a:t>漏洞后门问题使环境可信性受到根本挑战，无法有效应对网络空间“未知的未知”安全威胁</a:t>
            </a:r>
          </a:p>
        </p:txBody>
      </p:sp>
      <p:sp>
        <p:nvSpPr>
          <p:cNvPr id="1048724" name="文本框 7"/>
          <p:cNvSpPr txBox="1"/>
          <p:nvPr>
            <p:custDataLst>
              <p:tags r:id="rId10"/>
            </p:custDataLst>
          </p:nvPr>
        </p:nvSpPr>
        <p:spPr>
          <a:xfrm>
            <a:off x="8406765" y="4796917"/>
            <a:ext cx="3133090" cy="701040"/>
          </a:xfrm>
          <a:prstGeom prst="rect"/>
          <a:noFill/>
        </p:spPr>
        <p:txBody>
          <a:bodyPr anchor="t" rtlCol="0" wrap="square">
            <a:spAutoFit/>
          </a:bodyPr>
          <a:p>
            <a:pPr algn="ctr" fontAlgn="auto" indent="0">
              <a:lnSpc>
                <a:spcPct val="100000"/>
              </a:lnSpc>
            </a:pPr>
            <a:r>
              <a:rPr altLang="en-US" b="1" dirty="0" sz="1400" lang="zh-CN">
                <a:solidFill>
                  <a:schemeClr val="tx1"/>
                </a:solidFill>
                <a:latin typeface="微软雅黑" panose="020B0503020204020204" pitchFamily="34" charset="-122"/>
                <a:ea typeface="微软雅黑" panose="020B0503020204020204" pitchFamily="34" charset="-122"/>
                <a:sym typeface="+mn-ea"/>
              </a:rPr>
              <a:t>网络内生安全防御理论框架能有效避免已知的未知或未知的未知等广义功能安全问题导致的安全事件</a:t>
            </a:r>
          </a:p>
        </p:txBody>
      </p:sp>
      <p:pic>
        <p:nvPicPr>
          <p:cNvPr id="2097169" name="图片 9"/>
          <p:cNvPicPr>
            <a:picLocks noChangeAspect="1"/>
          </p:cNvPicPr>
          <p:nvPr/>
        </p:nvPicPr>
        <p:blipFill>
          <a:blip xmlns:r="http://schemas.openxmlformats.org/officeDocument/2006/relationships" r:embed="rId11"/>
          <a:stretch>
            <a:fillRect/>
          </a:stretch>
        </p:blipFill>
        <p:spPr>
          <a:xfrm>
            <a:off x="8522335" y="2430907"/>
            <a:ext cx="2944495" cy="2339975"/>
          </a:xfrm>
          <a:prstGeom prst="rect"/>
        </p:spPr>
      </p:pic>
      <p:pic>
        <p:nvPicPr>
          <p:cNvPr id="2097170" name="图片 12"/>
          <p:cNvPicPr>
            <a:picLocks noChangeAspect="1"/>
          </p:cNvPicPr>
          <p:nvPr/>
        </p:nvPicPr>
        <p:blipFill>
          <a:blip xmlns:r="http://schemas.openxmlformats.org/officeDocument/2006/relationships" r:embed="rId12"/>
          <a:stretch>
            <a:fillRect/>
          </a:stretch>
        </p:blipFill>
        <p:spPr>
          <a:xfrm>
            <a:off x="4657725" y="2430272"/>
            <a:ext cx="2967355" cy="2341245"/>
          </a:xfrm>
          <a:prstGeom prst="rect"/>
        </p:spPr>
      </p:pic>
      <p:pic>
        <p:nvPicPr>
          <p:cNvPr id="2097171" name="图片 16"/>
          <p:cNvPicPr>
            <a:picLocks noChangeAspect="1"/>
          </p:cNvPicPr>
          <p:nvPr/>
        </p:nvPicPr>
        <p:blipFill>
          <a:blip xmlns:r="http://schemas.openxmlformats.org/officeDocument/2006/relationships" r:embed="rId13"/>
          <a:stretch>
            <a:fillRect/>
          </a:stretch>
        </p:blipFill>
        <p:spPr>
          <a:xfrm>
            <a:off x="700405" y="2430907"/>
            <a:ext cx="2945130" cy="2339975"/>
          </a:xfrm>
          <a:prstGeom prst="rect"/>
        </p:spPr>
      </p:pic>
    </p:spTree>
  </p:cSld>
  <p:clrMapOvr>
    <a:masterClrMapping/>
  </p:clrMapOvr>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graphicFrame>
        <p:nvGraphicFramePr>
          <p:cNvPr id="4194304" name="表格 4"/>
          <p:cNvGraphicFramePr>
            <a:graphicFrameLocks noGrp="1"/>
          </p:cNvGraphicFramePr>
          <p:nvPr/>
        </p:nvGraphicFramePr>
        <p:xfrm>
          <a:off x="1165991" y="1410789"/>
          <a:ext cx="10035409" cy="4536170"/>
        </p:xfrm>
        <a:graphic>
          <a:graphicData uri="http://schemas.openxmlformats.org/drawingml/2006/table">
            <a:tbl>
              <a:tblPr firstRow="1" bandRow="1">
                <a:tableStyleId>{B301B821-A1FF-4177-AEE7-76D212191A09}</a:tableStyleId>
              </a:tblPr>
              <a:tblGrid>
                <a:gridCol w="1796665"/>
                <a:gridCol w="2761488"/>
                <a:gridCol w="2724912"/>
                <a:gridCol w="2752344"/>
              </a:tblGrid>
              <a:tr h="377111">
                <a:tc>
                  <a:txBody>
                    <a:bodyPr/>
                    <a:p>
                      <a:pPr algn="ctr" defTabSz="914400" eaLnBrk="1" hangingPunct="1" latinLnBrk="0" marL="0" rtl="0">
                        <a:buNone/>
                      </a:pPr>
                      <a:r>
                        <a:rPr altLang="en-US" b="1" dirty="0" sz="2400" kern="1200" lang="zh-CN" smtClean="0">
                          <a:solidFill>
                            <a:schemeClr val="bg1"/>
                          </a:solidFill>
                          <a:latin typeface="Microsoft YaHei" charset="-122"/>
                          <a:ea typeface="Microsoft YaHei" charset="-122"/>
                          <a:cs typeface="Microsoft YaHei" charset="-122"/>
                        </a:rPr>
                        <a:t>维     度</a:t>
                      </a:r>
                      <a:endParaRPr altLang="en-US" b="1" dirty="0" sz="2400" kern="1200" lang="zh-CN">
                        <a:solidFill>
                          <a:schemeClr val="bg1"/>
                        </a:solidFill>
                        <a:latin typeface="Microsoft YaHei" charset="-122"/>
                        <a:ea typeface="Microsoft YaHei" charset="-122"/>
                        <a:cs typeface="Microsoft YaHei" charset="-122"/>
                      </a:endParaRPr>
                    </a:p>
                  </a:txBody>
                  <a:tcPr anchor="ct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gridSpan="3">
                  <a:txBody>
                    <a:bodyPr/>
                    <a:p>
                      <a:pPr algn="ctr" defTabSz="914400" eaLnBrk="1" hangingPunct="1" latinLnBrk="0" marL="0" rtl="0">
                        <a:buNone/>
                      </a:pPr>
                      <a:r>
                        <a:rPr altLang="en-US" b="1" dirty="0" sz="2400" kern="1200" lang="zh-CN">
                          <a:solidFill>
                            <a:schemeClr val="bg1"/>
                          </a:solidFill>
                          <a:latin typeface="Microsoft YaHei" charset="-122"/>
                          <a:ea typeface="Microsoft YaHei" charset="-122"/>
                          <a:cs typeface="Microsoft YaHei" charset="-122"/>
                        </a:rPr>
                        <a:t>发展历程</a:t>
                      </a:r>
                    </a:p>
                  </a:txBody>
                  <a:tcPr anchor="ct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hMerge="1">
                  <a:txBody>
                    <a:bodyPr/>
                    <a:p>
                      <a:pPr>
                        <a:buNone/>
                      </a:pPr>
                      <a:r>
                        <a:rPr altLang="en-US" b="1" dirty="0" sz="2000" kern="1200" lang="zh-CN">
                          <a:solidFill>
                            <a:schemeClr val="bg1"/>
                          </a:solidFill>
                          <a:latin typeface="思源黑体 CN Medium"/>
                          <a:ea typeface="思源黑体 CN Medium" panose="020B0600000000000000" pitchFamily="34" charset="-122"/>
                        </a:rPr>
                        <a:t>网络化</a:t>
                      </a:r>
                    </a:p>
                  </a:txBody>
                  <a:tcPr anchor="ctr"/>
                </a:tc>
                <a:tc hMerge="1">
                  <a:txBody>
                    <a:bodyPr/>
                    <a:p>
                      <a:pPr>
                        <a:buNone/>
                      </a:pPr>
                      <a:r>
                        <a:rPr altLang="en-US" b="1" dirty="0" sz="2000" kern="1200" lang="zh-CN">
                          <a:solidFill>
                            <a:schemeClr val="bg1"/>
                          </a:solidFill>
                          <a:latin typeface="思源黑体 CN Medium"/>
                          <a:ea typeface="思源黑体 CN Medium" panose="020B0600000000000000" pitchFamily="34" charset="-122"/>
                        </a:rPr>
                        <a:t>智能化</a:t>
                      </a:r>
                    </a:p>
                  </a:txBody>
                  <a:tcPr anchor="ct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信息时代</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数字化</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网络化</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智能化</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sym typeface="+mn-ea"/>
                        </a:rPr>
                        <a:t>连接主体</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机</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人</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机</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人</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机</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物</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网络形态</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ClrTx/>
                        <a:buSzTx/>
                        <a:buFontTx/>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面向连接</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面向业务</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面向多元应用</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流动要素</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知识</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信息</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数据</a:t>
                      </a:r>
                      <a:r>
                        <a:rPr altLang="zh-CN" b="1" dirty="0" sz="2000" kern="1200" lang="en-US" spc="67">
                          <a:ln w="11430"/>
                          <a:solidFill>
                            <a:srgbClr val="C00000"/>
                          </a:solidFill>
                          <a:latin typeface="Microsoft YaHei" charset="-122"/>
                          <a:ea typeface="Microsoft YaHei" charset="-122"/>
                          <a:cs typeface="Microsoft YaHei" charset="-122"/>
                        </a:rPr>
                        <a:t> </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数据管理</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smtClean="0">
                          <a:ln w="11430"/>
                          <a:solidFill>
                            <a:schemeClr val="accent1">
                              <a:lumMod val="75000"/>
                            </a:schemeClr>
                          </a:solidFill>
                          <a:latin typeface="Microsoft YaHei" charset="-122"/>
                          <a:ea typeface="Microsoft YaHei" charset="-122"/>
                          <a:cs typeface="Microsoft YaHei" charset="-122"/>
                        </a:rPr>
                        <a:t>规则与方程</a:t>
                      </a:r>
                      <a:endParaRPr altLang="en-US" b="1" dirty="0" sz="2000" kern="1200" lang="zh-CN" spc="67">
                        <a:ln w="11430"/>
                        <a:solidFill>
                          <a:schemeClr val="accent1">
                            <a:lumMod val="75000"/>
                          </a:schemeClr>
                        </a:solidFill>
                        <a:latin typeface="Microsoft YaHei" charset="-122"/>
                        <a:ea typeface="Microsoft YaHei" charset="-122"/>
                        <a:cs typeface="Microsoft YaHei" charset="-122"/>
                      </a:endParaRP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数据库</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湖</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数据场</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计算处理</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实现数字信号处理</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实现数字信息处理</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实现基于数据的智能</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计算设施</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通用超算</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分布式云计算</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智能超算</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网络空间</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端到端服务</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多媒体服务</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智能化服务</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安全核心</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物理安全</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功能安全</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sz="2000" kern="1200" lang="zh-CN" spc="67">
                          <a:ln w="11430"/>
                          <a:solidFill>
                            <a:schemeClr val="accent1">
                              <a:lumMod val="75000"/>
                            </a:schemeClr>
                          </a:solidFill>
                          <a:latin typeface="Microsoft YaHei" charset="-122"/>
                          <a:ea typeface="Microsoft YaHei" charset="-122"/>
                          <a:cs typeface="Microsoft YaHei" charset="-122"/>
                        </a:rPr>
                        <a:t>网络安全</a:t>
                      </a:r>
                      <a:r>
                        <a:rPr altLang="zh-CN" b="1" sz="2000" kern="1200" lang="en-US" spc="67">
                          <a:ln w="11430"/>
                          <a:solidFill>
                            <a:schemeClr val="accent1">
                              <a:lumMod val="75000"/>
                            </a:schemeClr>
                          </a:solidFill>
                          <a:latin typeface="Microsoft YaHei" charset="-122"/>
                          <a:ea typeface="Microsoft YaHei" charset="-122"/>
                          <a:cs typeface="Microsoft YaHei" charset="-122"/>
                        </a:rPr>
                        <a:t>+</a:t>
                      </a:r>
                      <a:r>
                        <a:rPr altLang="en-US" b="1" sz="2000" kern="1200" lang="zh-CN" spc="67">
                          <a:ln w="11430"/>
                          <a:solidFill>
                            <a:schemeClr val="accent1">
                              <a:lumMod val="75000"/>
                            </a:schemeClr>
                          </a:solidFill>
                          <a:latin typeface="Microsoft YaHei" charset="-122"/>
                          <a:ea typeface="Microsoft YaHei" charset="-122"/>
                          <a:cs typeface="Microsoft YaHei" charset="-122"/>
                        </a:rPr>
                        <a:t>信息安全</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算法安全</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数据安全</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r h="407897">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安全范式</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弹性功能</a:t>
                      </a:r>
                      <a:endParaRPr altLang="zh-CN" b="1" dirty="0" sz="2000" kern="1200" lang="en-US" spc="67">
                        <a:ln w="11430"/>
                        <a:solidFill>
                          <a:schemeClr val="accent1">
                            <a:lumMod val="75000"/>
                          </a:schemeClr>
                        </a:solidFill>
                        <a:latin typeface="Microsoft YaHei" charset="-122"/>
                        <a:ea typeface="Microsoft YaHei" charset="-122"/>
                        <a:cs typeface="Microsoft YaHei" charset="-122"/>
                      </a:endParaRP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附加防御</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封门补漏</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c>
                  <a:txBody>
                    <a:bodyPr/>
                    <a:p>
                      <a:pPr algn="ctr" defTabSz="914400" eaLnBrk="1" hangingPunct="1" latinLnBrk="0" marL="0" rtl="0">
                        <a:buNone/>
                      </a:pPr>
                      <a:r>
                        <a:rPr altLang="en-US" b="1" dirty="0" sz="2000" kern="1200" lang="zh-CN" spc="67">
                          <a:ln w="11430"/>
                          <a:solidFill>
                            <a:schemeClr val="accent1">
                              <a:lumMod val="75000"/>
                            </a:schemeClr>
                          </a:solidFill>
                          <a:latin typeface="Microsoft YaHei" charset="-122"/>
                          <a:ea typeface="Microsoft YaHei" charset="-122"/>
                          <a:cs typeface="Microsoft YaHei" charset="-122"/>
                        </a:rPr>
                        <a:t>内生安全</a:t>
                      </a:r>
                      <a:r>
                        <a:rPr altLang="zh-CN" b="1" dirty="0" sz="2000" kern="1200" lang="en-US" spc="67">
                          <a:ln w="11430"/>
                          <a:solidFill>
                            <a:schemeClr val="accent1">
                              <a:lumMod val="75000"/>
                            </a:schemeClr>
                          </a:solidFill>
                          <a:latin typeface="Microsoft YaHei" charset="-122"/>
                          <a:ea typeface="Microsoft YaHei" charset="-122"/>
                          <a:cs typeface="Microsoft YaHei" charset="-122"/>
                        </a:rPr>
                        <a:t>+</a:t>
                      </a:r>
                      <a:r>
                        <a:rPr altLang="en-US" b="1" dirty="0" sz="2000" kern="1200" lang="zh-CN" spc="67">
                          <a:ln w="11430"/>
                          <a:solidFill>
                            <a:schemeClr val="accent1">
                              <a:lumMod val="75000"/>
                            </a:schemeClr>
                          </a:solidFill>
                          <a:latin typeface="Microsoft YaHei" charset="-122"/>
                          <a:ea typeface="Microsoft YaHei" charset="-122"/>
                          <a:cs typeface="Microsoft YaHei" charset="-122"/>
                        </a:rPr>
                        <a:t>网络弹性</a:t>
                      </a:r>
                    </a:p>
                  </a:txBody>
                  <a:tcPr>
                    <a:lnL w="19050" cap="flat" cmpd="sng" algn="ctr">
                      <a:solidFill>
                        <a:srgbClr val="2F5597"/>
                      </a:solidFill>
                      <a:prstDash val="solid"/>
                      <a:round/>
                      <a:headEnd type="none" w="med" len="med"/>
                      <a:tailEnd type="none" w="med" len="med"/>
                    </a:lnL>
                    <a:lnR w="19050" cap="flat" cmpd="sng" algn="ctr">
                      <a:solidFill>
                        <a:srgbClr val="2F5597"/>
                      </a:solidFill>
                      <a:prstDash val="solid"/>
                      <a:round/>
                      <a:headEnd type="none" w="med" len="med"/>
                      <a:tailEnd type="none" w="med" len="med"/>
                    </a:lnR>
                    <a:lnT w="19050" cap="flat" cmpd="sng" algn="ctr">
                      <a:solidFill>
                        <a:srgbClr val="2F5597"/>
                      </a:solidFill>
                      <a:prstDash val="solid"/>
                      <a:round/>
                      <a:headEnd type="none" w="med" len="med"/>
                      <a:tailEnd type="none" w="med" len="med"/>
                    </a:lnT>
                    <a:lnB w="19050" cap="flat" cmpd="sng" algn="ctr">
                      <a:solidFill>
                        <a:srgbClr val="2F5597"/>
                      </a:solidFill>
                      <a:prstDash val="solid"/>
                      <a:round/>
                      <a:headEnd type="none" w="med" len="med"/>
                      <a:tailEnd type="none" w="med" len="med"/>
                    </a:lnB>
                  </a:tcPr>
                </a:tc>
              </a:tr>
            </a:tbl>
          </a:graphicData>
        </a:graphic>
      </p:graphicFrame>
      <p:sp>
        <p:nvSpPr>
          <p:cNvPr id="1048727" name="文本框 5"/>
          <p:cNvSpPr txBox="1"/>
          <p:nvPr/>
        </p:nvSpPr>
        <p:spPr>
          <a:xfrm>
            <a:off x="3774402" y="406800"/>
            <a:ext cx="4640581" cy="624840"/>
          </a:xfrm>
          <a:prstGeom prst="rect"/>
        </p:spPr>
        <p:txBody>
          <a:bodyPr wrap="none">
            <a:spAutoFit/>
          </a:bodyPr>
          <a:lstStyle>
            <a:defPPr>
              <a:defRPr lang="zh-CN"/>
            </a:defPPr>
            <a:lvl1pPr algn="ctr">
              <a:defRPr b="1" sz="3600" spc="300">
                <a:solidFill>
                  <a:srgbClr val="0070C0"/>
                </a:solidFill>
                <a:latin typeface="Microsoft YaHei" charset="-122"/>
                <a:ea typeface="Microsoft YaHei" charset="-122"/>
                <a:cs typeface="Microsoft YaHei" charset="-122"/>
              </a:defRPr>
            </a:lvl1pPr>
          </a:lstStyle>
          <a:p>
            <a:r>
              <a:rPr altLang="en-US" dirty="0" lang="zh-CN"/>
              <a:t>数字技术体系的演变</a:t>
            </a:r>
          </a:p>
        </p:txBody>
      </p:sp>
    </p:spTree>
  </p:cSld>
  <p:clrMapOvr>
    <a:masterClrMapping/>
  </p:clrMapOvr>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728" name="矩形 2"/>
          <p:cNvSpPr/>
          <p:nvPr/>
        </p:nvSpPr>
        <p:spPr>
          <a:xfrm>
            <a:off x="1139222" y="1986236"/>
            <a:ext cx="10138378" cy="908049"/>
          </a:xfrm>
          <a:prstGeom prst="rect"/>
          <a:noFill/>
          <a:ln w="19050">
            <a:noFill/>
          </a:ln>
        </p:spPr>
        <p:txBody>
          <a:bodyPr bIns="0" lIns="0" rIns="0" rtlCol="0" tIns="12700" vert="horz" wrap="square">
            <a:spAutoFit/>
          </a:bodyPr>
          <a:p>
            <a:pPr algn="ctr" marR="45085">
              <a:lnSpc>
                <a:spcPct val="150000"/>
              </a:lnSpc>
            </a:pPr>
            <a:r>
              <a:rPr altLang="en-US" b="1" dirty="0" sz="4000" lang="zh-CN">
                <a:solidFill>
                  <a:srgbClr val="0070C0"/>
                </a:solidFill>
                <a:latin typeface="Microsoft YaHei" charset="-122"/>
                <a:ea typeface="Microsoft YaHei" charset="-122"/>
                <a:cs typeface="Microsoft YaHei" charset="-122"/>
                <a:sym typeface="黑体" panose="02010609060101010101" charset="-122"/>
              </a:rPr>
              <a:t>变之不变</a:t>
            </a:r>
            <a:endParaRPr altLang="zh-CN" b="1" dirty="0" sz="3600" lang="en-US">
              <a:solidFill>
                <a:srgbClr val="0070C0"/>
              </a:solidFill>
              <a:latin typeface="Microsoft YaHei" charset="-122"/>
              <a:ea typeface="Microsoft YaHei" charset="-122"/>
              <a:cs typeface="Microsoft YaHei" charset="-122"/>
              <a:sym typeface="黑体" panose="02010609060101010101" pitchFamily="2" charset="-122"/>
            </a:endParaRPr>
          </a:p>
        </p:txBody>
      </p:sp>
    </p:spTree>
  </p:cSld>
  <p:clrMapOvr>
    <a:masterClrMapping/>
  </p:clrMapOvr>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grpSp>
        <p:nvGrpSpPr>
          <p:cNvPr id="92" name="组合 21"/>
          <p:cNvGrpSpPr/>
          <p:nvPr/>
        </p:nvGrpSpPr>
        <p:grpSpPr>
          <a:xfrm>
            <a:off x="2638592" y="774700"/>
            <a:ext cx="7178508" cy="4826000"/>
            <a:chOff x="651542" y="1728503"/>
            <a:chExt cx="5029655" cy="4034976"/>
          </a:xfrm>
          <a:solidFill>
            <a:schemeClr val="accent5">
              <a:lumMod val="60000"/>
              <a:lumOff val="40000"/>
            </a:schemeClr>
          </a:solidFill>
        </p:grpSpPr>
        <p:sp>
          <p:nvSpPr>
            <p:cNvPr id="1048729" name="云形 25"/>
            <p:cNvSpPr/>
            <p:nvPr/>
          </p:nvSpPr>
          <p:spPr>
            <a:xfrm rot="11307734">
              <a:off x="651542" y="1728503"/>
              <a:ext cx="5029655" cy="4034976"/>
            </a:xfrm>
            <a:prstGeom prst="cloud"/>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sz="2000" lang="zh-CN">
                <a:solidFill>
                  <a:schemeClr val="tx1"/>
                </a:solidFill>
              </a:endParaRPr>
            </a:p>
          </p:txBody>
        </p:sp>
        <p:grpSp>
          <p:nvGrpSpPr>
            <p:cNvPr id="93" name="组合 26"/>
            <p:cNvGrpSpPr/>
            <p:nvPr/>
          </p:nvGrpSpPr>
          <p:grpSpPr>
            <a:xfrm>
              <a:off x="1295638" y="2184493"/>
              <a:ext cx="3752014" cy="2840010"/>
              <a:chOff x="7152144" y="1936678"/>
              <a:chExt cx="4127220" cy="3436418"/>
            </a:xfrm>
            <a:grpFill/>
          </p:grpSpPr>
          <p:grpSp>
            <p:nvGrpSpPr>
              <p:cNvPr id="94" name="组合 27"/>
              <p:cNvGrpSpPr/>
              <p:nvPr/>
            </p:nvGrpSpPr>
            <p:grpSpPr>
              <a:xfrm>
                <a:off x="8493681" y="1936678"/>
                <a:ext cx="1458930" cy="1140431"/>
                <a:chOff x="8493681" y="1936678"/>
                <a:chExt cx="1458930" cy="1140431"/>
              </a:xfrm>
              <a:grpFill/>
            </p:grpSpPr>
            <p:sp>
              <p:nvSpPr>
                <p:cNvPr id="1048730" name="云形 41"/>
                <p:cNvSpPr/>
                <p:nvPr/>
              </p:nvSpPr>
              <p:spPr>
                <a:xfrm>
                  <a:off x="8493681" y="1936678"/>
                  <a:ext cx="1458930" cy="1140431"/>
                </a:xfrm>
                <a:prstGeom prst="cloud"/>
                <a:solidFill>
                  <a:schemeClr val="accent5">
                    <a:lumMod val="75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dirty="0" sz="2000" lang="zh-CN">
                    <a:solidFill>
                      <a:srgbClr val="FFFF00"/>
                    </a:solidFill>
                  </a:endParaRPr>
                </a:p>
              </p:txBody>
            </p:sp>
            <p:sp>
              <p:nvSpPr>
                <p:cNvPr id="1048731" name="文本框 18"/>
                <p:cNvSpPr txBox="1"/>
                <p:nvPr/>
              </p:nvSpPr>
              <p:spPr>
                <a:xfrm>
                  <a:off x="9046277" y="2153980"/>
                  <a:ext cx="458607" cy="591600"/>
                </a:xfrm>
                <a:prstGeom prst="rect"/>
                <a:noFill/>
              </p:spPr>
              <p:txBody>
                <a:bodyPr rtlCol="0" wrap="non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人</a:t>
                  </a:r>
                </a:p>
              </p:txBody>
            </p:sp>
          </p:grpSp>
          <p:grpSp>
            <p:nvGrpSpPr>
              <p:cNvPr id="95" name="组合 29"/>
              <p:cNvGrpSpPr/>
              <p:nvPr/>
            </p:nvGrpSpPr>
            <p:grpSpPr>
              <a:xfrm>
                <a:off x="7152144" y="4070615"/>
                <a:ext cx="1458930" cy="1302481"/>
                <a:chOff x="6908657" y="4119117"/>
                <a:chExt cx="1458930" cy="1302481"/>
              </a:xfrm>
              <a:grpFill/>
            </p:grpSpPr>
            <p:sp>
              <p:nvSpPr>
                <p:cNvPr id="1048732" name="云形 38"/>
                <p:cNvSpPr/>
                <p:nvPr/>
              </p:nvSpPr>
              <p:spPr>
                <a:xfrm>
                  <a:off x="6908657" y="4119117"/>
                  <a:ext cx="1458930" cy="1140431"/>
                </a:xfrm>
                <a:prstGeom prst="cloud"/>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dirty="0" sz="2000" lang="zh-CN">
                    <a:solidFill>
                      <a:schemeClr val="bg1"/>
                    </a:solidFill>
                  </a:endParaRPr>
                </a:p>
              </p:txBody>
            </p:sp>
            <p:sp>
              <p:nvSpPr>
                <p:cNvPr id="1048733" name="文本框 15"/>
                <p:cNvSpPr txBox="1"/>
                <p:nvPr/>
              </p:nvSpPr>
              <p:spPr>
                <a:xfrm>
                  <a:off x="7438349" y="4352625"/>
                  <a:ext cx="407260" cy="1068973"/>
                </a:xfrm>
                <a:prstGeom prst="rect"/>
                <a:noFill/>
              </p:spPr>
              <p:txBody>
                <a:bodyPr rtlCol="0" wrap="squar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机</a:t>
                  </a:r>
                </a:p>
              </p:txBody>
            </p:sp>
          </p:grpSp>
          <p:grpSp>
            <p:nvGrpSpPr>
              <p:cNvPr id="96" name="组合 31"/>
              <p:cNvGrpSpPr/>
              <p:nvPr/>
            </p:nvGrpSpPr>
            <p:grpSpPr>
              <a:xfrm>
                <a:off x="9820434" y="4008401"/>
                <a:ext cx="1458930" cy="1140431"/>
                <a:chOff x="10104456" y="4011012"/>
                <a:chExt cx="1458930" cy="1140431"/>
              </a:xfrm>
              <a:grpFill/>
            </p:grpSpPr>
            <p:sp>
              <p:nvSpPr>
                <p:cNvPr id="1048734" name="云形 35"/>
                <p:cNvSpPr/>
                <p:nvPr/>
              </p:nvSpPr>
              <p:spPr>
                <a:xfrm>
                  <a:off x="10104456" y="4011012"/>
                  <a:ext cx="1458930" cy="1140431"/>
                </a:xfrm>
                <a:prstGeom prst="cloud"/>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sz="2000" lang="zh-CN">
                    <a:solidFill>
                      <a:schemeClr val="tx1"/>
                    </a:solidFill>
                  </a:endParaRPr>
                </a:p>
              </p:txBody>
            </p:sp>
            <p:sp>
              <p:nvSpPr>
                <p:cNvPr id="1048735" name="文本框 12"/>
                <p:cNvSpPr txBox="1"/>
                <p:nvPr/>
              </p:nvSpPr>
              <p:spPr>
                <a:xfrm>
                  <a:off x="10641968" y="4230652"/>
                  <a:ext cx="458607" cy="591600"/>
                </a:xfrm>
                <a:prstGeom prst="rect"/>
                <a:noFill/>
              </p:spPr>
              <p:txBody>
                <a:bodyPr rtlCol="0" wrap="non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物</a:t>
                  </a:r>
                </a:p>
              </p:txBody>
            </p:sp>
          </p:grpSp>
          <p:sp>
            <p:nvSpPr>
              <p:cNvPr id="1048736" name="弧形 32"/>
              <p:cNvSpPr/>
              <p:nvPr/>
            </p:nvSpPr>
            <p:spPr>
              <a:xfrm rot="981513">
                <a:off x="8756872" y="2706281"/>
                <a:ext cx="1934295" cy="1933885"/>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sp>
            <p:nvSpPr>
              <p:cNvPr id="1048737" name="弧形 33"/>
              <p:cNvSpPr/>
              <p:nvPr/>
            </p:nvSpPr>
            <p:spPr>
              <a:xfrm rot="8178479">
                <a:off x="8157380" y="3078318"/>
                <a:ext cx="2127724" cy="2127273"/>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sp>
            <p:nvSpPr>
              <p:cNvPr id="1048738" name="弧形 34"/>
              <p:cNvSpPr/>
              <p:nvPr/>
            </p:nvSpPr>
            <p:spPr>
              <a:xfrm rot="15277157">
                <a:off x="7707897" y="2708122"/>
                <a:ext cx="1934295" cy="1933885"/>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grpSp>
      </p:grpSp>
      <p:sp>
        <p:nvSpPr>
          <p:cNvPr id="1048739" name="椭圆 1"/>
          <p:cNvSpPr>
            <a:spLocks noChangeAspect="1"/>
          </p:cNvSpPr>
          <p:nvPr/>
        </p:nvSpPr>
        <p:spPr>
          <a:xfrm>
            <a:off x="5735233" y="2917410"/>
            <a:ext cx="1029658" cy="1029658"/>
          </a:xfrm>
          <a:prstGeom prst="ellipse"/>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lIns="0" rIns="0" rtlCol="0"/>
          <a:p>
            <a:pPr algn="ctr"/>
            <a:r>
              <a:rPr altLang="en-US" dirty="0" sz="2400" kumimoji="1" lang="zh-CN" smtClean="0">
                <a:solidFill>
                  <a:schemeClr val="accent1"/>
                </a:solidFill>
                <a:latin typeface="Microsoft YaHei" charset="-122"/>
                <a:ea typeface="Microsoft YaHei" charset="-122"/>
                <a:cs typeface="Microsoft YaHei" charset="-122"/>
              </a:rPr>
              <a:t>数据</a:t>
            </a:r>
            <a:endParaRPr altLang="en-US" dirty="0" kumimoji="1" lang="zh-CN">
              <a:solidFill>
                <a:schemeClr val="accent1"/>
              </a:solidFill>
              <a:latin typeface="Microsoft YaHei" charset="-122"/>
              <a:ea typeface="Microsoft YaHei" charset="-122"/>
              <a:cs typeface="Microsoft YaHei" charset="-122"/>
            </a:endParaRPr>
          </a:p>
        </p:txBody>
      </p:sp>
      <p:cxnSp>
        <p:nvCxnSpPr>
          <p:cNvPr id="3145730" name="直线箭头连接符 3"/>
          <p:cNvCxnSpPr>
            <a:cxnSpLocks/>
          </p:cNvCxnSpPr>
          <p:nvPr/>
        </p:nvCxnSpPr>
        <p:spPr>
          <a:xfrm>
            <a:off x="6183468" y="2698004"/>
            <a:ext cx="0" cy="504000"/>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5731" name="直线箭头连接符 24"/>
          <p:cNvCxnSpPr>
            <a:cxnSpLocks/>
          </p:cNvCxnSpPr>
          <p:nvPr/>
        </p:nvCxnSpPr>
        <p:spPr>
          <a:xfrm flipH="1" flipV="1">
            <a:off x="6614304" y="3592611"/>
            <a:ext cx="356252" cy="184954"/>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5732" name="直线箭头连接符 30"/>
          <p:cNvCxnSpPr>
            <a:cxnSpLocks/>
          </p:cNvCxnSpPr>
          <p:nvPr/>
        </p:nvCxnSpPr>
        <p:spPr>
          <a:xfrm flipV="1">
            <a:off x="5476560" y="3387662"/>
            <a:ext cx="368507" cy="297426"/>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8740" name="文本框 44"/>
          <p:cNvSpPr txBox="1"/>
          <p:nvPr/>
        </p:nvSpPr>
        <p:spPr>
          <a:xfrm>
            <a:off x="1923026" y="5765320"/>
            <a:ext cx="3269685" cy="523220"/>
          </a:xfrm>
          <a:prstGeom prst="rect"/>
          <a:noFill/>
        </p:spPr>
        <p:txBody>
          <a:bodyPr rtlCol="0" wrap="square">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1" dirty="0" sz="2800" kumimoji="1" lang="zh-CN">
                <a:solidFill>
                  <a:srgbClr val="0070C0"/>
                </a:solidFill>
                <a:latin typeface="Microsoft YaHei" charset="-122"/>
                <a:ea typeface="Microsoft YaHei" charset="-122"/>
                <a:cs typeface="Microsoft YaHei" charset="-122"/>
              </a:rPr>
              <a:t>数据产生自人</a:t>
            </a:r>
            <a:r>
              <a:rPr altLang="en-US" b="1" dirty="0" sz="2800" kumimoji="1" lang="zh-CN" smtClean="0">
                <a:solidFill>
                  <a:srgbClr val="0070C0"/>
                </a:solidFill>
                <a:latin typeface="Microsoft YaHei" charset="-122"/>
                <a:ea typeface="Microsoft YaHei" charset="-122"/>
                <a:cs typeface="Microsoft YaHei" charset="-122"/>
              </a:rPr>
              <a:t>机物</a:t>
            </a:r>
            <a:endParaRPr altLang="zh-CN" b="1" dirty="0" sz="2800" kumimoji="1" lang="en-US">
              <a:solidFill>
                <a:srgbClr val="0070C0"/>
              </a:solidFill>
              <a:latin typeface="Microsoft YaHei" charset="-122"/>
              <a:ea typeface="Microsoft YaHei" charset="-122"/>
              <a:cs typeface="Microsoft YaHei" charset="-122"/>
            </a:endParaRPr>
          </a:p>
        </p:txBody>
      </p:sp>
      <p:sp>
        <p:nvSpPr>
          <p:cNvPr id="1048741" name="文本框 45"/>
          <p:cNvSpPr txBox="1"/>
          <p:nvPr/>
        </p:nvSpPr>
        <p:spPr>
          <a:xfrm>
            <a:off x="7727119" y="5755748"/>
            <a:ext cx="3269685" cy="523220"/>
          </a:xfrm>
          <a:prstGeom prst="rect"/>
          <a:noFill/>
        </p:spPr>
        <p:txBody>
          <a:bodyPr rtlCol="0" wrap="square">
            <a:spAutoFit/>
          </a:bodyPr>
          <a:lstStyle>
            <a:defPPr>
              <a:defRPr lang="zh-CN"/>
            </a:defPPr>
            <a:lvl1pPr algn="ctr" fontAlgn="auto" indent="0" lvl="0" marR="0">
              <a:lnSpc>
                <a:spcPct val="100000"/>
              </a:lnSpc>
              <a:spcBef>
                <a:spcPts val="0"/>
              </a:spcBef>
              <a:spcAft>
                <a:spcPts val="0"/>
              </a:spcAft>
              <a:buClrTx/>
              <a:buSzTx/>
              <a:buFontTx/>
              <a:buNone/>
              <a:defRPr b="1" sz="2800" kumimoji="1">
                <a:solidFill>
                  <a:srgbClr val="0070C0"/>
                </a:solidFill>
                <a:latin typeface="Microsoft YaHei" charset="-122"/>
                <a:ea typeface="Microsoft YaHei" charset="-122"/>
                <a:cs typeface="Microsoft YaHei" charset="-122"/>
              </a:defRPr>
            </a:lvl1pPr>
          </a:lstStyle>
          <a:p>
            <a:r>
              <a:rPr altLang="en-US" dirty="0" lang="zh-CN"/>
              <a:t>最终作用于人机物</a:t>
            </a:r>
          </a:p>
        </p:txBody>
      </p:sp>
      <p:cxnSp>
        <p:nvCxnSpPr>
          <p:cNvPr id="3145733" name="直线箭头连接符 47"/>
          <p:cNvCxnSpPr>
            <a:cxnSpLocks/>
          </p:cNvCxnSpPr>
          <p:nvPr/>
        </p:nvCxnSpPr>
        <p:spPr>
          <a:xfrm flipV="1">
            <a:off x="6400874" y="2664787"/>
            <a:ext cx="0" cy="528089"/>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5734" name="直线箭头连接符 48"/>
          <p:cNvCxnSpPr>
            <a:cxnSpLocks/>
          </p:cNvCxnSpPr>
          <p:nvPr/>
        </p:nvCxnSpPr>
        <p:spPr>
          <a:xfrm>
            <a:off x="6662337" y="3398357"/>
            <a:ext cx="408414" cy="231600"/>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5735" name="直线箭头连接符 49"/>
          <p:cNvCxnSpPr>
            <a:cxnSpLocks/>
          </p:cNvCxnSpPr>
          <p:nvPr/>
        </p:nvCxnSpPr>
        <p:spPr>
          <a:xfrm flipH="1">
            <a:off x="5450811" y="3629957"/>
            <a:ext cx="382828" cy="278666"/>
          </a:xfrm>
          <a:prstGeom prst="straightConnector1"/>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8742" name="矩形 42"/>
          <p:cNvSpPr/>
          <p:nvPr/>
        </p:nvSpPr>
        <p:spPr>
          <a:xfrm>
            <a:off x="5435346" y="5528777"/>
            <a:ext cx="2158467" cy="908049"/>
          </a:xfrm>
          <a:prstGeom prst="rect"/>
          <a:noFill/>
          <a:ln w="19050">
            <a:noFill/>
          </a:ln>
        </p:spPr>
        <p:txBody>
          <a:bodyPr bIns="0" lIns="0" rIns="0" rtlCol="0" tIns="12700" vert="horz" wrap="square">
            <a:spAutoFit/>
          </a:bodyPr>
          <a:p>
            <a:pPr algn="ctr" marR="45085">
              <a:lnSpc>
                <a:spcPct val="150000"/>
              </a:lnSpc>
            </a:pPr>
            <a:r>
              <a:rPr altLang="en-US" b="1" sz="4000" lang="zh-CN" smtClean="0">
                <a:solidFill>
                  <a:srgbClr val="0070C0"/>
                </a:solidFill>
                <a:latin typeface="SimHei" charset="-122"/>
                <a:ea typeface="SimHei" charset="-122"/>
                <a:cs typeface="SimHei" charset="-122"/>
                <a:sym typeface="黑体" panose="02010609060101010101" charset="-122"/>
              </a:rPr>
              <a:t>数据场   </a:t>
            </a:r>
            <a:endParaRPr altLang="zh-CN" b="1" dirty="0" sz="3600" lang="en-US">
              <a:solidFill>
                <a:srgbClr val="0070C0"/>
              </a:solidFill>
              <a:latin typeface="SimHei" charset="-122"/>
              <a:ea typeface="SimHei" charset="-122"/>
              <a:cs typeface="SimHei" charset="-122"/>
              <a:sym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9" presetSubtype="0">
                                  <p:stCondLst>
                                    <p:cond delay="0"/>
                                  </p:stCondLst>
                                  <p:childTnLst>
                                    <p:set>
                                      <p:cBhvr>
                                        <p:cTn dur="1" fill="hold" id="6">
                                          <p:stCondLst>
                                            <p:cond delay="0"/>
                                          </p:stCondLst>
                                        </p:cTn>
                                        <p:tgtEl>
                                          <p:spTgt spid="1048739">
                                            <p:txEl>
                                              <p:pRg st="0" end="0"/>
                                            </p:txEl>
                                          </p:spTgt>
                                        </p:tgtEl>
                                        <p:attrNameLst>
                                          <p:attrName>style.visibility</p:attrName>
                                        </p:attrNameLst>
                                      </p:cBhvr>
                                      <p:to>
                                        <p:strVal val="visible"/>
                                      </p:to>
                                    </p:set>
                                    <p:animEffect transition="in" filter="dissolve">
                                      <p:cBhvr>
                                        <p:cTn dur="500" id="7"/>
                                        <p:tgtEl>
                                          <p:spTgt spid="1048739">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1">
                                  <p:stCondLst>
                                    <p:cond delay="0"/>
                                  </p:stCondLst>
                                  <p:childTnLst>
                                    <p:set>
                                      <p:cBhvr>
                                        <p:cTn dur="1" fill="hold" id="11">
                                          <p:stCondLst>
                                            <p:cond delay="0"/>
                                          </p:stCondLst>
                                        </p:cTn>
                                        <p:tgtEl>
                                          <p:spTgt spid="3145730"/>
                                        </p:tgtEl>
                                        <p:attrNameLst>
                                          <p:attrName>style.visibility</p:attrName>
                                        </p:attrNameLst>
                                      </p:cBhvr>
                                      <p:to>
                                        <p:strVal val="visible"/>
                                      </p:to>
                                    </p:set>
                                    <p:animEffect transition="in" filter="wipe(up)">
                                      <p:cBhvr>
                                        <p:cTn dur="500" id="12"/>
                                        <p:tgtEl>
                                          <p:spTgt spid="3145730"/>
                                        </p:tgtEl>
                                      </p:cBhvr>
                                    </p:animEffect>
                                  </p:childTnLst>
                                </p:cTn>
                              </p:par>
                              <p:par>
                                <p:cTn fill="hold" id="13" nodeType="withEffect" presetClass="entr" presetID="22" presetSubtype="4">
                                  <p:stCondLst>
                                    <p:cond delay="0"/>
                                  </p:stCondLst>
                                  <p:childTnLst>
                                    <p:set>
                                      <p:cBhvr>
                                        <p:cTn dur="1" fill="hold" id="14">
                                          <p:stCondLst>
                                            <p:cond delay="0"/>
                                          </p:stCondLst>
                                        </p:cTn>
                                        <p:tgtEl>
                                          <p:spTgt spid="3145731"/>
                                        </p:tgtEl>
                                        <p:attrNameLst>
                                          <p:attrName>style.visibility</p:attrName>
                                        </p:attrNameLst>
                                      </p:cBhvr>
                                      <p:to>
                                        <p:strVal val="visible"/>
                                      </p:to>
                                    </p:set>
                                    <p:animEffect transition="in" filter="wipe(down)">
                                      <p:cBhvr>
                                        <p:cTn dur="500" id="15"/>
                                        <p:tgtEl>
                                          <p:spTgt spid="3145731"/>
                                        </p:tgtEl>
                                      </p:cBhvr>
                                    </p:animEffect>
                                  </p:childTnLst>
                                </p:cTn>
                              </p:par>
                              <p:par>
                                <p:cTn fill="hold" id="16" nodeType="withEffect" presetClass="entr" presetID="22" presetSubtype="4">
                                  <p:stCondLst>
                                    <p:cond delay="0"/>
                                  </p:stCondLst>
                                  <p:childTnLst>
                                    <p:set>
                                      <p:cBhvr>
                                        <p:cTn dur="1" fill="hold" id="17">
                                          <p:stCondLst>
                                            <p:cond delay="0"/>
                                          </p:stCondLst>
                                        </p:cTn>
                                        <p:tgtEl>
                                          <p:spTgt spid="3145732"/>
                                        </p:tgtEl>
                                        <p:attrNameLst>
                                          <p:attrName>style.visibility</p:attrName>
                                        </p:attrNameLst>
                                      </p:cBhvr>
                                      <p:to>
                                        <p:strVal val="visible"/>
                                      </p:to>
                                    </p:set>
                                    <p:animEffect transition="in" filter="wipe(down)">
                                      <p:cBhvr>
                                        <p:cTn dur="500" id="18"/>
                                        <p:tgtEl>
                                          <p:spTgt spid="3145732"/>
                                        </p:tgtEl>
                                      </p:cBhvr>
                                    </p:animEffect>
                                  </p:childTnLst>
                                </p:cTn>
                              </p:par>
                              <p:par>
                                <p:cTn fill="hold" grpId="0" id="19" nodeType="withEffect" presetClass="entr" presetID="1" presetSubtype="0">
                                  <p:stCondLst>
                                    <p:cond delay="0"/>
                                  </p:stCondLst>
                                  <p:childTnLst>
                                    <p:set>
                                      <p:cBhvr>
                                        <p:cTn dur="1" fill="hold" id="20">
                                          <p:stCondLst>
                                            <p:cond delay="0"/>
                                          </p:stCondLst>
                                        </p:cTn>
                                        <p:tgtEl>
                                          <p:spTgt spid="1048740"/>
                                        </p:tgtEl>
                                        <p:attrNameLst>
                                          <p:attrName>style.visibility</p:attrName>
                                        </p:attrNameLst>
                                      </p:cBhvr>
                                      <p:to>
                                        <p:strVal val="visible"/>
                                      </p:to>
                                    </p:set>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2" presetSubtype="4">
                                  <p:stCondLst>
                                    <p:cond delay="0"/>
                                  </p:stCondLst>
                                  <p:childTnLst>
                                    <p:set>
                                      <p:cBhvr>
                                        <p:cTn dur="1" fill="hold" id="24">
                                          <p:stCondLst>
                                            <p:cond delay="0"/>
                                          </p:stCondLst>
                                        </p:cTn>
                                        <p:tgtEl>
                                          <p:spTgt spid="3145733"/>
                                        </p:tgtEl>
                                        <p:attrNameLst>
                                          <p:attrName>style.visibility</p:attrName>
                                        </p:attrNameLst>
                                      </p:cBhvr>
                                      <p:to>
                                        <p:strVal val="visible"/>
                                      </p:to>
                                    </p:set>
                                    <p:animEffect transition="in" filter="wipe(down)">
                                      <p:cBhvr>
                                        <p:cTn dur="500" id="25"/>
                                        <p:tgtEl>
                                          <p:spTgt spid="3145733"/>
                                        </p:tgtEl>
                                      </p:cBhvr>
                                    </p:animEffect>
                                  </p:childTnLst>
                                </p:cTn>
                              </p:par>
                              <p:par>
                                <p:cTn fill="hold" id="26" nodeType="withEffect" presetClass="entr" presetID="22" presetSubtype="1">
                                  <p:stCondLst>
                                    <p:cond delay="0"/>
                                  </p:stCondLst>
                                  <p:childTnLst>
                                    <p:set>
                                      <p:cBhvr>
                                        <p:cTn dur="1" fill="hold" id="27">
                                          <p:stCondLst>
                                            <p:cond delay="0"/>
                                          </p:stCondLst>
                                        </p:cTn>
                                        <p:tgtEl>
                                          <p:spTgt spid="3145734"/>
                                        </p:tgtEl>
                                        <p:attrNameLst>
                                          <p:attrName>style.visibility</p:attrName>
                                        </p:attrNameLst>
                                      </p:cBhvr>
                                      <p:to>
                                        <p:strVal val="visible"/>
                                      </p:to>
                                    </p:set>
                                    <p:animEffect transition="in" filter="wipe(up)">
                                      <p:cBhvr>
                                        <p:cTn dur="500" id="28"/>
                                        <p:tgtEl>
                                          <p:spTgt spid="3145734"/>
                                        </p:tgtEl>
                                      </p:cBhvr>
                                    </p:animEffect>
                                  </p:childTnLst>
                                </p:cTn>
                              </p:par>
                              <p:par>
                                <p:cTn fill="hold" id="29" nodeType="withEffect" presetClass="entr" presetID="22" presetSubtype="1">
                                  <p:stCondLst>
                                    <p:cond delay="0"/>
                                  </p:stCondLst>
                                  <p:childTnLst>
                                    <p:set>
                                      <p:cBhvr>
                                        <p:cTn dur="1" fill="hold" id="30">
                                          <p:stCondLst>
                                            <p:cond delay="0"/>
                                          </p:stCondLst>
                                        </p:cTn>
                                        <p:tgtEl>
                                          <p:spTgt spid="3145735"/>
                                        </p:tgtEl>
                                        <p:attrNameLst>
                                          <p:attrName>style.visibility</p:attrName>
                                        </p:attrNameLst>
                                      </p:cBhvr>
                                      <p:to>
                                        <p:strVal val="visible"/>
                                      </p:to>
                                    </p:set>
                                    <p:animEffect transition="in" filter="wipe(up)">
                                      <p:cBhvr>
                                        <p:cTn dur="500" id="31"/>
                                        <p:tgtEl>
                                          <p:spTgt spid="3145735"/>
                                        </p:tgtEl>
                                      </p:cBhvr>
                                    </p:animEffect>
                                  </p:childTnLst>
                                </p:cTn>
                              </p:par>
                              <p:par>
                                <p:cTn fill="hold" grpId="0" id="32" nodeType="withEffect" presetClass="entr" presetID="1" presetSubtype="0">
                                  <p:stCondLst>
                                    <p:cond delay="0"/>
                                  </p:stCondLst>
                                  <p:childTnLst>
                                    <p:set>
                                      <p:cBhvr>
                                        <p:cTn dur="1" fill="hold" id="33">
                                          <p:stCondLst>
                                            <p:cond delay="0"/>
                                          </p:stCondLst>
                                        </p:cTn>
                                        <p:tgtEl>
                                          <p:spTgt spid="1048741"/>
                                        </p:tgtEl>
                                        <p:attrNameLst>
                                          <p:attrName>style.visibility</p:attrName>
                                        </p:attrNameLst>
                                      </p:cBhvr>
                                      <p:to>
                                        <p:strVal val="visible"/>
                                      </p:to>
                                    </p:set>
                                  </p:childTnLst>
                                </p:cTn>
                              </p:par>
                            </p:childTnLst>
                          </p:cTn>
                        </p:par>
                      </p:childTnLst>
                    </p:cTn>
                  </p:par>
                  <p:par>
                    <p:cTn fill="hold" id="34">
                      <p:stCondLst>
                        <p:cond delay="indefinite"/>
                      </p:stCondLst>
                      <p:childTnLst>
                        <p:par>
                          <p:cTn fill="hold" id="35">
                            <p:stCondLst>
                              <p:cond delay="0"/>
                            </p:stCondLst>
                            <p:childTnLst>
                              <p:par>
                                <p:cTn fill="hold" grpId="0" id="36" nodeType="clickEffect" presetClass="entr" presetID="1" presetSubtype="0">
                                  <p:stCondLst>
                                    <p:cond delay="0"/>
                                  </p:stCondLst>
                                  <p:childTnLst>
                                    <p:set>
                                      <p:cBhvr>
                                        <p:cTn dur="1" fill="hold" id="37">
                                          <p:stCondLst>
                                            <p:cond delay="0"/>
                                          </p:stCondLst>
                                        </p:cTn>
                                        <p:tgtEl>
                                          <p:spTgt spid="1048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0" grpId="0"/>
      <p:bldP spid="1048741" grpId="0"/>
      <p:bldP spid="10487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746" name="文本框 1"/>
          <p:cNvSpPr txBox="1"/>
          <p:nvPr/>
        </p:nvSpPr>
        <p:spPr>
          <a:xfrm>
            <a:off x="1169715" y="2100951"/>
            <a:ext cx="10226284" cy="3869329"/>
          </a:xfrm>
          <a:prstGeom prst="rect"/>
          <a:noFill/>
        </p:spPr>
        <p:txBody>
          <a:bodyPr rtlCol="0" wrap="square">
            <a:spAutoFit/>
          </a:bodyPr>
          <a:p>
            <a:pPr>
              <a:lnSpc>
                <a:spcPct val="150000"/>
              </a:lnSpc>
            </a:pPr>
            <a:r>
              <a:rPr altLang="zh-CN" b="1" dirty="0" sz="2800" lang="en-US" spc="67">
                <a:ln w="11430"/>
                <a:solidFill>
                  <a:srgbClr val="0070C0"/>
                </a:solidFill>
                <a:latin typeface="Microsoft YaHei" charset="-122"/>
                <a:ea typeface="Microsoft YaHei" charset="-122"/>
                <a:cs typeface="Microsoft YaHei" charset="-122"/>
              </a:rPr>
              <a:t>    </a:t>
            </a:r>
            <a:r>
              <a:rPr altLang="en-US" b="1" dirty="0" sz="2800" lang="zh-CN" spc="67" smtClean="0">
                <a:ln w="11430"/>
                <a:solidFill>
                  <a:srgbClr val="0070C0"/>
                </a:solidFill>
                <a:latin typeface="Microsoft YaHei" charset="-122"/>
                <a:ea typeface="Microsoft YaHei" charset="-122"/>
                <a:cs typeface="Microsoft YaHei" charset="-122"/>
              </a:rPr>
              <a:t>   人</a:t>
            </a:r>
            <a:r>
              <a:rPr altLang="en-US" b="1" dirty="0" sz="2800" lang="zh-CN" spc="67">
                <a:ln w="11430"/>
                <a:solidFill>
                  <a:srgbClr val="0070C0"/>
                </a:solidFill>
                <a:latin typeface="Microsoft YaHei" charset="-122"/>
                <a:ea typeface="Microsoft YaHei" charset="-122"/>
                <a:cs typeface="Microsoft YaHei" charset="-122"/>
              </a:rPr>
              <a:t>机物的网络互联，产生了大量的数据，形成了复杂的网络空间，由于数据的产生、流通、聚合、使用，最终在数据场的作用下形成了数据空间。数据空间具备新型的本体、结构、运算和要素价值体系，在数据空间内</a:t>
            </a:r>
            <a:r>
              <a:rPr altLang="zh-CN" b="1" dirty="0" sz="2800" lang="zh-CN" spc="67">
                <a:ln w="11430"/>
                <a:solidFill>
                  <a:srgbClr val="0070C0"/>
                </a:solidFill>
                <a:latin typeface="Microsoft YaHei" charset="-122"/>
                <a:ea typeface="Microsoft YaHei" charset="-122"/>
                <a:cs typeface="Microsoft YaHei" charset="-122"/>
              </a:rPr>
              <a:t>数据对象广谱关联、数据要素有序流通、数据价值</a:t>
            </a:r>
            <a:r>
              <a:rPr altLang="en-US" b="1" dirty="0" sz="2800" lang="zh-CN" spc="67">
                <a:ln w="11430"/>
                <a:solidFill>
                  <a:srgbClr val="0070C0"/>
                </a:solidFill>
                <a:latin typeface="Microsoft YaHei" charset="-122"/>
                <a:ea typeface="Microsoft YaHei" charset="-122"/>
                <a:cs typeface="Microsoft YaHei" charset="-122"/>
              </a:rPr>
              <a:t>聚变</a:t>
            </a:r>
            <a:r>
              <a:rPr altLang="zh-CN" b="1" dirty="0" sz="2800" lang="zh-CN" spc="67">
                <a:ln w="11430"/>
                <a:solidFill>
                  <a:srgbClr val="0070C0"/>
                </a:solidFill>
                <a:latin typeface="Microsoft YaHei" charset="-122"/>
                <a:ea typeface="Microsoft YaHei" charset="-122"/>
                <a:cs typeface="Microsoft YaHei" charset="-122"/>
              </a:rPr>
              <a:t>释放</a:t>
            </a:r>
            <a:r>
              <a:rPr altLang="en-US" b="1" dirty="0" sz="2800" lang="zh-CN" spc="67">
                <a:ln w="11430"/>
                <a:solidFill>
                  <a:srgbClr val="0070C0"/>
                </a:solidFill>
                <a:latin typeface="Microsoft YaHei" charset="-122"/>
                <a:ea typeface="Microsoft YaHei" charset="-122"/>
                <a:cs typeface="Microsoft YaHei" charset="-122"/>
              </a:rPr>
              <a:t>。</a:t>
            </a:r>
            <a:endParaRPr altLang="zh-CN" b="1" dirty="0" sz="2800" lang="en-US" spc="67">
              <a:ln w="11430"/>
              <a:solidFill>
                <a:srgbClr val="0070C0"/>
              </a:solidFill>
              <a:latin typeface="Microsoft YaHei" charset="-122"/>
              <a:ea typeface="Microsoft YaHei" charset="-122"/>
              <a:cs typeface="Microsoft YaHei" charset="-122"/>
            </a:endParaRPr>
          </a:p>
          <a:p>
            <a:pPr>
              <a:lnSpc>
                <a:spcPct val="150000"/>
              </a:lnSpc>
            </a:pPr>
            <a:endParaRPr altLang="zh-CN" b="1" dirty="0" sz="2800" lang="en-US" spc="67">
              <a:ln w="11430"/>
              <a:solidFill>
                <a:srgbClr val="0070C0"/>
              </a:solidFill>
              <a:latin typeface="Microsoft YaHei" charset="-122"/>
              <a:ea typeface="Microsoft YaHei" charset="-122"/>
              <a:cs typeface="Microsoft YaHei" charset="-122"/>
            </a:endParaRPr>
          </a:p>
        </p:txBody>
      </p:sp>
      <p:sp>
        <p:nvSpPr>
          <p:cNvPr id="1048747" name="文本框 2"/>
          <p:cNvSpPr txBox="1"/>
          <p:nvPr/>
        </p:nvSpPr>
        <p:spPr>
          <a:xfrm>
            <a:off x="4897595" y="1080000"/>
            <a:ext cx="2367280" cy="6883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4000" lang="zh-CN">
                <a:solidFill>
                  <a:srgbClr val="0070C0"/>
                </a:solidFill>
                <a:latin typeface="Microsoft YaHei" charset="-122"/>
                <a:ea typeface="Microsoft YaHei" charset="-122"/>
                <a:cs typeface="Microsoft YaHei" charset="-122"/>
              </a:rPr>
              <a:t>数据空间</a:t>
            </a:r>
          </a:p>
        </p:txBody>
      </p:sp>
    </p:spTree>
  </p:cSld>
  <p:clrMapOvr>
    <a:masterClrMapping/>
  </p:clrMapOvr>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750" name="矩形 44"/>
          <p:cNvSpPr/>
          <p:nvPr/>
        </p:nvSpPr>
        <p:spPr>
          <a:xfrm>
            <a:off x="876300" y="2388461"/>
            <a:ext cx="10449919" cy="811531"/>
          </a:xfrm>
          <a:prstGeom prst="rect"/>
        </p:spPr>
        <p:txBody>
          <a:bodyPr wrap="square">
            <a:spAutoFit/>
          </a:bodyPr>
          <a:p>
            <a:pPr algn="ctr">
              <a:lnSpc>
                <a:spcPct val="135000"/>
              </a:lnSpc>
            </a:pPr>
            <a:r>
              <a:rPr altLang="en-US" b="1" dirty="0" sz="3600" lang="zh-CN" spc="100" smtClean="0">
                <a:ln w="11430"/>
                <a:solidFill>
                  <a:srgbClr val="0070C0"/>
                </a:solidFill>
                <a:latin typeface="Microsoft YaHei" charset="-122"/>
                <a:ea typeface="Microsoft YaHei" charset="-122"/>
                <a:cs typeface="Microsoft YaHei" charset="-122"/>
              </a:rPr>
              <a:t>数据</a:t>
            </a:r>
            <a:r>
              <a:rPr altLang="en-US" b="1" dirty="0" sz="3600" lang="zh-CN" spc="100" smtClean="0">
                <a:ln w="11430"/>
                <a:solidFill>
                  <a:srgbClr val="0070C0"/>
                </a:solidFill>
                <a:latin typeface="Microsoft YaHei" charset="-122"/>
                <a:ea typeface="Microsoft YaHei" charset="-122"/>
                <a:cs typeface="Microsoft YaHei" charset="-122"/>
              </a:rPr>
              <a:t>一切 计算赋能 引领变革 定义未来</a:t>
            </a:r>
            <a:endParaRPr altLang="en-US" b="1" dirty="0" sz="3600" lang="zh-CN" spc="100">
              <a:ln w="11430"/>
              <a:solidFill>
                <a:srgbClr val="0070C0"/>
              </a:solidFill>
              <a:latin typeface="Microsoft YaHei" charset="-122"/>
              <a:ea typeface="Microsoft YaHei" charset="-122"/>
              <a:cs typeface="Microsoft YaHei" charset="-122"/>
            </a:endParaRPr>
          </a:p>
        </p:txBody>
      </p:sp>
      <p:sp>
        <p:nvSpPr>
          <p:cNvPr id="1048751" name="灯片编号占位符 2"/>
          <p:cNvSpPr>
            <a:spLocks noGrp="1"/>
          </p:cNvSpPr>
          <p:nvPr>
            <p:ph type="sldNum" sz="quarter" idx="4294967295"/>
          </p:nvPr>
        </p:nvSpPr>
        <p:spPr>
          <a:xfrm>
            <a:off x="9215727" y="6363074"/>
            <a:ext cx="2743200" cy="365125"/>
          </a:xfrm>
          <a:prstGeom prst="rect"/>
        </p:spPr>
        <p:txBody>
          <a:bodyPr anchor="ctr" bIns="45720" lIns="91440" rIns="91440" rtlCol="0" tIns="45720" vert="horz"/>
          <a:lstStyle>
            <a:defPPr>
              <a:defRPr lang="zh-CN"/>
            </a:defPPr>
            <a:lvl1pPr algn="r" defTabSz="914400" eaLnBrk="1" hangingPunct="1" latinLnBrk="0" marL="0" rtl="0">
              <a:defRPr sz="1200" kern="1200">
                <a:solidFill>
                  <a:srgbClr val="284685"/>
                </a:solidFill>
                <a:latin typeface="思源黑体 CN Medium" panose="020B0600000000000000" pitchFamily="34" charset="-122"/>
                <a:ea typeface="思源黑体 CN Medium" panose="020B0600000000000000" pitchFamily="34" charset="-122"/>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a:lstStyle>
          <a:p>
            <a:fld id="{4DDD11D3-4D8E-4729-B88E-EBB639151581}" type="slidenum">
              <a:rPr altLang="en-US" lang="zh-CN" smtClean="0"/>
              <a:t>18</a:t>
            </a:fld>
            <a:r>
              <a:rPr altLang="zh-CN" lang="en-US"/>
              <a:t>/43</a:t>
            </a:r>
            <a:endParaRPr altLang="zh-CN" dirty="0" lang="en-US"/>
          </a:p>
        </p:txBody>
      </p:sp>
    </p:spTree>
  </p:cSld>
  <p:clrMapOvr>
    <a:masterClrMapping/>
  </p:clrMapOvr>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755" name="立方体 1"/>
          <p:cNvSpPr/>
          <p:nvPr/>
        </p:nvSpPr>
        <p:spPr>
          <a:xfrm>
            <a:off x="2230056" y="3072427"/>
            <a:ext cx="1505601" cy="713146"/>
          </a:xfrm>
          <a:prstGeom prst="cube"/>
          <a:solidFill>
            <a:srgbClr val="00366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r>
              <a:rPr altLang="en-US" kumimoji="1" lang="zh-CN" smtClean="0">
                <a:solidFill>
                  <a:srgbClr val="FFFFFF"/>
                </a:solidFill>
                <a:latin typeface="Microsoft YaHei" charset="-122"/>
                <a:ea typeface="Microsoft YaHei" charset="-122"/>
                <a:cs typeface="Microsoft YaHei" charset="-122"/>
              </a:rPr>
              <a:t>网络</a:t>
            </a:r>
            <a:r>
              <a:rPr altLang="en-US" baseline="0" b="0" cap="none" dirty="0" sz="1800" i="0" kern="1200" kumimoji="1" lang="zh-CN" noProof="0" normalizeH="0" spc="0" strike="noStrike" u="none" smtClean="0">
                <a:ln>
                  <a:noFill/>
                </a:ln>
                <a:solidFill>
                  <a:srgbClr val="FFFFFF"/>
                </a:solidFill>
                <a:effectLst/>
                <a:uLnTx/>
                <a:uFillTx/>
                <a:latin typeface="Microsoft YaHei" charset="-122"/>
                <a:ea typeface="Microsoft YaHei" charset="-122"/>
                <a:cs typeface="Microsoft YaHei" charset="-122"/>
              </a:rPr>
              <a:t>空间</a:t>
            </a:r>
            <a:endParaRPr altLang="en-US" baseline="0" b="0" cap="none" dirty="0" sz="1800" i="0" kern="1200" kumimoji="1" lang="zh-CN" noProof="0" normalizeH="0" spc="0" strike="noStrike" u="none">
              <a:ln>
                <a:noFill/>
              </a:ln>
              <a:solidFill>
                <a:srgbClr val="FFFFFF"/>
              </a:solidFill>
              <a:effectLst/>
              <a:uLnTx/>
              <a:uFillTx/>
              <a:latin typeface="Microsoft YaHei" charset="-122"/>
              <a:ea typeface="Microsoft YaHei" charset="-122"/>
              <a:cs typeface="Microsoft YaHei" charset="-122"/>
            </a:endParaRPr>
          </a:p>
        </p:txBody>
      </p:sp>
      <p:sp>
        <p:nvSpPr>
          <p:cNvPr id="1048756" name="文本框 2"/>
          <p:cNvSpPr txBox="1"/>
          <p:nvPr/>
        </p:nvSpPr>
        <p:spPr>
          <a:xfrm>
            <a:off x="1262824" y="4921334"/>
            <a:ext cx="3869536" cy="369332"/>
          </a:xfrm>
          <a:prstGeom prst="rect"/>
          <a:noFill/>
        </p:spPr>
        <p:txBody>
          <a:bodyPr wrap="square">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dirty="0" sz="1800" i="0" kern="1200" kumimoji="1" lang="zh-CN" noProof="0" normalizeH="0" spc="0" strike="noStrike" u="none">
                <a:ln>
                  <a:noFill/>
                </a:ln>
                <a:solidFill>
                  <a:schemeClr val="accent1">
                    <a:lumMod val="50000"/>
                  </a:schemeClr>
                </a:solidFill>
                <a:effectLst/>
                <a:uLnTx/>
                <a:uFillTx/>
                <a:latin typeface="Microsoft YaHei" charset="-122"/>
                <a:ea typeface="Microsoft YaHei" charset="-122"/>
                <a:cs typeface="Microsoft YaHei" charset="-122"/>
              </a:rPr>
              <a:t>追求无限扩大信息可达的边界</a:t>
            </a:r>
            <a:endParaRPr altLang="zh-CN" baseline="0" b="1" cap="none" dirty="0" sz="1800" i="0" kern="1200" kumimoji="1" lang="en-US" noProof="0" normalizeH="0" spc="0" strike="noStrike" u="none">
              <a:ln>
                <a:noFill/>
              </a:ln>
              <a:solidFill>
                <a:schemeClr val="accent1">
                  <a:lumMod val="50000"/>
                </a:schemeClr>
              </a:solidFill>
              <a:effectLst/>
              <a:uLnTx/>
              <a:uFillTx/>
              <a:latin typeface="Microsoft YaHei" charset="-122"/>
              <a:ea typeface="Microsoft YaHei" charset="-122"/>
              <a:cs typeface="Microsoft YaHei" charset="-122"/>
            </a:endParaRPr>
          </a:p>
        </p:txBody>
      </p:sp>
      <p:sp>
        <p:nvSpPr>
          <p:cNvPr id="1048757" name="右箭头 43"/>
          <p:cNvSpPr/>
          <p:nvPr/>
        </p:nvSpPr>
        <p:spPr>
          <a:xfrm rot="16200000">
            <a:off x="2854748" y="2577251"/>
            <a:ext cx="325292" cy="360397"/>
          </a:xfrm>
          <a:prstGeom prst="rightArrow"/>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58" name="右箭头 44"/>
          <p:cNvSpPr/>
          <p:nvPr/>
        </p:nvSpPr>
        <p:spPr>
          <a:xfrm rot="5400000">
            <a:off x="2854747" y="3841623"/>
            <a:ext cx="325292" cy="360397"/>
          </a:xfrm>
          <a:prstGeom prst="rightArrow"/>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59" name="右箭头 45"/>
          <p:cNvSpPr/>
          <p:nvPr/>
        </p:nvSpPr>
        <p:spPr>
          <a:xfrm>
            <a:off x="3899804" y="3195550"/>
            <a:ext cx="325292" cy="360397"/>
          </a:xfrm>
          <a:prstGeom prst="rightArrow"/>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60" name="右箭头 46"/>
          <p:cNvSpPr/>
          <p:nvPr/>
        </p:nvSpPr>
        <p:spPr>
          <a:xfrm rot="10800000">
            <a:off x="1746002" y="3195550"/>
            <a:ext cx="325292" cy="360397"/>
          </a:xfrm>
          <a:prstGeom prst="rightArrow"/>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pic>
        <p:nvPicPr>
          <p:cNvPr id="2097172" name="Picture 13"/>
          <p:cNvPicPr>
            <a:picLocks noChangeAspect="1"/>
          </p:cNvPicPr>
          <p:nvPr/>
        </p:nvPicPr>
        <p:blipFill>
          <a:blip xmlns:r="http://schemas.openxmlformats.org/officeDocument/2006/relationships" r:embed="rId1" cstate="print"/>
          <a:srcRect/>
          <a:stretch>
            <a:fillRect/>
          </a:stretch>
        </p:blipFill>
        <p:spPr bwMode="auto">
          <a:xfrm>
            <a:off x="5927520" y="2229897"/>
            <a:ext cx="4469496" cy="2291701"/>
          </a:xfrm>
          <a:prstGeom prst="rect"/>
          <a:noFill/>
        </p:spPr>
      </p:pic>
      <p:sp>
        <p:nvSpPr>
          <p:cNvPr id="1048761" name="文本框 8"/>
          <p:cNvSpPr txBox="1"/>
          <p:nvPr/>
        </p:nvSpPr>
        <p:spPr>
          <a:xfrm>
            <a:off x="6342117" y="4921334"/>
            <a:ext cx="4054899" cy="369332"/>
          </a:xfrm>
          <a:prstGeom prst="rect"/>
          <a:noFill/>
        </p:spPr>
        <p:txBody>
          <a:bodyPr wrap="square">
            <a:spAutoFit/>
          </a:bodyPr>
          <a:p>
            <a:pPr algn="ctr"/>
            <a:r>
              <a:rPr altLang="en-US" b="1" dirty="0" kumimoji="1" lang="zh-CN">
                <a:solidFill>
                  <a:schemeClr val="accent1">
                    <a:lumMod val="50000"/>
                  </a:schemeClr>
                </a:solidFill>
                <a:latin typeface="Microsoft YaHei" charset="-122"/>
                <a:ea typeface="Microsoft YaHei" charset="-122"/>
                <a:cs typeface="Microsoft YaHei" charset="-122"/>
              </a:rPr>
              <a:t>梅特卡夫定律（</a:t>
            </a:r>
            <a:r>
              <a:rPr altLang="zh-CN" b="1" dirty="0" kumimoji="1" lang="en-US">
                <a:solidFill>
                  <a:schemeClr val="accent1">
                    <a:lumMod val="50000"/>
                  </a:schemeClr>
                </a:solidFill>
                <a:latin typeface="Microsoft YaHei" charset="-122"/>
                <a:ea typeface="Microsoft YaHei" charset="-122"/>
                <a:cs typeface="Microsoft YaHei" charset="-122"/>
              </a:rPr>
              <a:t>Metcalfe’s law</a:t>
            </a:r>
            <a:r>
              <a:rPr altLang="en-US" b="1" dirty="0" kumimoji="1" lang="zh-CN">
                <a:solidFill>
                  <a:schemeClr val="accent1">
                    <a:lumMod val="50000"/>
                  </a:schemeClr>
                </a:solidFill>
                <a:latin typeface="Microsoft YaHei" charset="-122"/>
                <a:ea typeface="Microsoft YaHei" charset="-122"/>
                <a:cs typeface="Microsoft YaHei" charset="-122"/>
              </a:rPr>
              <a:t>）</a:t>
            </a:r>
          </a:p>
        </p:txBody>
      </p:sp>
      <p:sp>
        <p:nvSpPr>
          <p:cNvPr id="1048762" name="标题 1"/>
          <p:cNvSpPr txBox="1"/>
          <p:nvPr/>
        </p:nvSpPr>
        <p:spPr>
          <a:xfrm>
            <a:off x="2703754" y="5198687"/>
            <a:ext cx="6920753" cy="983429"/>
          </a:xfrm>
          <a:prstGeom prst="rect"/>
        </p:spPr>
        <p:txBody>
          <a:bodyPr anchor="ctr" bIns="45720" lIns="91440" rIns="91440" rtlCol="0" tIns="45720" vert="horz">
            <a:normAutofit/>
          </a:bodyPr>
          <a:lstStyle>
            <a:lvl1pPr algn="l" defTabSz="914400" eaLnBrk="1" hangingPunct="1" latinLnBrk="0" rtl="0">
              <a:lnSpc>
                <a:spcPct val="90000"/>
              </a:lnSpc>
              <a:spcBef>
                <a:spcPct val="0"/>
              </a:spcBef>
              <a:buNone/>
              <a:defRPr baseline="0" b="1" sz="3200" kern="1200" spc="75">
                <a:solidFill>
                  <a:srgbClr val="003660"/>
                </a:solidFill>
                <a:latin typeface="+mn-lt"/>
                <a:ea typeface="微软雅黑" panose="020B0503020204020204" pitchFamily="34" charset="-122"/>
                <a:cs typeface="+mj-cs"/>
              </a:defRPr>
            </a:lvl1pPr>
          </a:lstStyle>
          <a:p>
            <a:pPr algn="ctr"/>
            <a:endParaRPr altLang="zh-CN" dirty="0" sz="2400" kumimoji="1" lang="en-US"/>
          </a:p>
          <a:p>
            <a:pPr algn="ctr"/>
            <a:r>
              <a:rPr altLang="en-US" dirty="0" sz="2400" kumimoji="1" lang="zh-CN" smtClean="0"/>
              <a:t>网络空间</a:t>
            </a:r>
            <a:r>
              <a:rPr altLang="en-US" dirty="0" sz="2400" kumimoji="1" lang="zh-CN"/>
              <a:t>的价值与用户数的平方成正比</a:t>
            </a:r>
          </a:p>
        </p:txBody>
      </p:sp>
      <p:sp>
        <p:nvSpPr>
          <p:cNvPr id="1048763" name="Title 1"/>
          <p:cNvSpPr txBox="1"/>
          <p:nvPr/>
        </p:nvSpPr>
        <p:spPr>
          <a:xfrm>
            <a:off x="211252" y="1080000"/>
            <a:ext cx="11905759" cy="562074"/>
          </a:xfrm>
          <a:prstGeom prst="rect"/>
        </p:spPr>
        <p:txBody>
          <a:bodyPr>
            <a:noAutofit/>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pPr algn="ctr"/>
            <a:r>
              <a:rPr altLang="en-US" b="1" dirty="0" sz="3600" lang="zh-CN" spc="300">
                <a:solidFill>
                  <a:srgbClr val="0070C0"/>
                </a:solidFill>
                <a:latin typeface="Microsoft YaHei" charset="-122"/>
                <a:ea typeface="Microsoft YaHei" charset="-122"/>
                <a:cs typeface="Microsoft YaHei" charset="-122"/>
              </a:rPr>
              <a:t>网络空间</a:t>
            </a:r>
            <a:r>
              <a:rPr altLang="en-US" b="1" dirty="0" sz="3600" lang="zh-CN" spc="300" smtClean="0">
                <a:solidFill>
                  <a:srgbClr val="0070C0"/>
                </a:solidFill>
                <a:latin typeface="Microsoft YaHei" charset="-122"/>
                <a:ea typeface="Microsoft YaHei" charset="-122"/>
                <a:cs typeface="Microsoft YaHei" charset="-122"/>
              </a:rPr>
              <a:t>的价值涌现：“裂变</a:t>
            </a:r>
            <a:r>
              <a:rPr altLang="en-US" b="1" dirty="0" sz="3600" lang="zh-CN" spc="300">
                <a:solidFill>
                  <a:srgbClr val="0070C0"/>
                </a:solidFill>
                <a:latin typeface="Microsoft YaHei" charset="-122"/>
                <a:ea typeface="Microsoft YaHei" charset="-122"/>
                <a:cs typeface="Microsoft YaHei" charset="-122"/>
              </a:rPr>
              <a:t>”</a:t>
            </a:r>
          </a:p>
        </p:txBody>
      </p:sp>
    </p:spTree>
  </p:cSld>
  <p:clrMapOvr>
    <a:masterClrMapping/>
  </p:clrMapOvr>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grpSp>
        <p:nvGrpSpPr>
          <p:cNvPr id="48" name="组 1"/>
          <p:cNvGrpSpPr/>
          <p:nvPr/>
        </p:nvGrpSpPr>
        <p:grpSpPr>
          <a:xfrm>
            <a:off x="-75738" y="2063684"/>
            <a:ext cx="12267738" cy="1760791"/>
            <a:chOff x="-75738" y="2063684"/>
            <a:chExt cx="12267738" cy="1760791"/>
          </a:xfrm>
        </p:grpSpPr>
        <p:sp>
          <p:nvSpPr>
            <p:cNvPr id="1048584" name="矩形 16"/>
            <p:cNvSpPr/>
            <p:nvPr/>
          </p:nvSpPr>
          <p:spPr>
            <a:xfrm>
              <a:off x="0" y="2398839"/>
              <a:ext cx="12192000" cy="1425636"/>
            </a:xfrm>
            <a:prstGeom prst="rect"/>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200" lang="zh-CN">
                <a:solidFill>
                  <a:schemeClr val="bg1"/>
                </a:solidFill>
              </a:endParaRPr>
            </a:p>
          </p:txBody>
        </p:sp>
        <p:sp>
          <p:nvSpPr>
            <p:cNvPr id="1048585" name="文本框 21"/>
            <p:cNvSpPr txBox="1"/>
            <p:nvPr/>
          </p:nvSpPr>
          <p:spPr>
            <a:xfrm>
              <a:off x="302327" y="2063684"/>
              <a:ext cx="1249679" cy="624840"/>
            </a:xfrm>
            <a:prstGeom prst="rect"/>
            <a:noFill/>
          </p:spPr>
          <p:txBody>
            <a:bodyPr rtlCol="0" wrap="none">
              <a:spAutoFit/>
            </a:bodyPr>
            <a:p>
              <a:r>
                <a:rPr altLang="zh-CN" dirty="0" sz="3600" lang="en-US">
                  <a:solidFill>
                    <a:srgbClr val="C00000"/>
                  </a:solidFill>
                  <a:latin typeface="Impact" panose="020B0806030902050204" pitchFamily="34" charset="0"/>
                </a:rPr>
                <a:t>1958</a:t>
              </a:r>
              <a:endParaRPr altLang="en-US" dirty="0" sz="3600" lang="zh-CN">
                <a:solidFill>
                  <a:srgbClr val="C00000"/>
                </a:solidFill>
                <a:latin typeface="Impact" panose="020B0806030902050204" pitchFamily="34" charset="0"/>
              </a:endParaRPr>
            </a:p>
          </p:txBody>
        </p:sp>
        <p:sp>
          <p:nvSpPr>
            <p:cNvPr id="1048586" name="文本框 22"/>
            <p:cNvSpPr txBox="1"/>
            <p:nvPr/>
          </p:nvSpPr>
          <p:spPr>
            <a:xfrm>
              <a:off x="1939867" y="2063684"/>
              <a:ext cx="1249680" cy="624840"/>
            </a:xfrm>
            <a:prstGeom prst="rect"/>
            <a:noFill/>
          </p:spPr>
          <p:txBody>
            <a:bodyPr rtlCol="0" wrap="none">
              <a:spAutoFit/>
            </a:bodyPr>
            <a:p>
              <a:r>
                <a:rPr altLang="zh-CN" dirty="0" sz="3600" lang="en-US">
                  <a:solidFill>
                    <a:srgbClr val="C00000"/>
                  </a:solidFill>
                  <a:latin typeface="Impact" panose="020B0806030902050204" pitchFamily="34" charset="0"/>
                </a:rPr>
                <a:t>1965</a:t>
              </a:r>
              <a:endParaRPr altLang="en-US" dirty="0" sz="3600" lang="zh-CN">
                <a:solidFill>
                  <a:srgbClr val="C00000"/>
                </a:solidFill>
                <a:latin typeface="Impact" panose="020B0806030902050204" pitchFamily="34" charset="0"/>
              </a:endParaRPr>
            </a:p>
          </p:txBody>
        </p:sp>
        <p:sp>
          <p:nvSpPr>
            <p:cNvPr id="1048587" name="文本框 23"/>
            <p:cNvSpPr txBox="1"/>
            <p:nvPr/>
          </p:nvSpPr>
          <p:spPr>
            <a:xfrm>
              <a:off x="3681792" y="2063684"/>
              <a:ext cx="1249679" cy="624840"/>
            </a:xfrm>
            <a:prstGeom prst="rect"/>
            <a:noFill/>
          </p:spPr>
          <p:txBody>
            <a:bodyPr rtlCol="0" wrap="none">
              <a:spAutoFit/>
            </a:bodyPr>
            <a:p>
              <a:r>
                <a:rPr altLang="zh-CN" dirty="0" sz="3600" lang="en-US">
                  <a:solidFill>
                    <a:srgbClr val="C00000"/>
                  </a:solidFill>
                  <a:latin typeface="Impact" panose="020B0806030902050204" pitchFamily="34" charset="0"/>
                </a:rPr>
                <a:t>1991</a:t>
              </a:r>
              <a:endParaRPr altLang="en-US" dirty="0" sz="3600" lang="zh-CN">
                <a:solidFill>
                  <a:srgbClr val="C00000"/>
                </a:solidFill>
                <a:latin typeface="Impact" panose="020B0806030902050204" pitchFamily="34" charset="0"/>
              </a:endParaRPr>
            </a:p>
          </p:txBody>
        </p:sp>
        <p:sp>
          <p:nvSpPr>
            <p:cNvPr id="1048588" name="文本框 25"/>
            <p:cNvSpPr txBox="1"/>
            <p:nvPr/>
          </p:nvSpPr>
          <p:spPr>
            <a:xfrm>
              <a:off x="5348016" y="2063684"/>
              <a:ext cx="1249679" cy="624840"/>
            </a:xfrm>
            <a:prstGeom prst="rect"/>
            <a:noFill/>
          </p:spPr>
          <p:txBody>
            <a:bodyPr rtlCol="0" wrap="none">
              <a:spAutoFit/>
            </a:bodyPr>
            <a:p>
              <a:r>
                <a:rPr altLang="zh-CN" dirty="0" sz="3600" lang="en-US">
                  <a:solidFill>
                    <a:srgbClr val="C00000"/>
                  </a:solidFill>
                  <a:latin typeface="Impact" panose="020B0806030902050204" pitchFamily="34" charset="0"/>
                </a:rPr>
                <a:t>2008</a:t>
              </a:r>
              <a:endParaRPr altLang="en-US" dirty="0" sz="3600" lang="zh-CN">
                <a:solidFill>
                  <a:srgbClr val="C00000"/>
                </a:solidFill>
                <a:latin typeface="Impact" panose="020B0806030902050204" pitchFamily="34" charset="0"/>
              </a:endParaRPr>
            </a:p>
          </p:txBody>
        </p:sp>
        <p:sp>
          <p:nvSpPr>
            <p:cNvPr id="1048589" name="文本框 26"/>
            <p:cNvSpPr txBox="1"/>
            <p:nvPr/>
          </p:nvSpPr>
          <p:spPr>
            <a:xfrm>
              <a:off x="7154539" y="2063684"/>
              <a:ext cx="1249680" cy="624840"/>
            </a:xfrm>
            <a:prstGeom prst="rect"/>
            <a:noFill/>
          </p:spPr>
          <p:txBody>
            <a:bodyPr rtlCol="0" wrap="none">
              <a:spAutoFit/>
            </a:bodyPr>
            <a:p>
              <a:r>
                <a:rPr altLang="zh-CN" dirty="0" sz="3600" lang="en-US">
                  <a:solidFill>
                    <a:srgbClr val="C00000"/>
                  </a:solidFill>
                  <a:latin typeface="Impact" panose="020B0806030902050204" pitchFamily="34" charset="0"/>
                </a:rPr>
                <a:t>2016</a:t>
              </a:r>
              <a:endParaRPr altLang="en-US" dirty="0" sz="3600" lang="zh-CN">
                <a:solidFill>
                  <a:srgbClr val="C00000"/>
                </a:solidFill>
                <a:latin typeface="Impact" panose="020B0806030902050204" pitchFamily="34" charset="0"/>
              </a:endParaRPr>
            </a:p>
          </p:txBody>
        </p:sp>
        <p:sp>
          <p:nvSpPr>
            <p:cNvPr id="1048590" name="文本框 27"/>
            <p:cNvSpPr txBox="1"/>
            <p:nvPr/>
          </p:nvSpPr>
          <p:spPr>
            <a:xfrm>
              <a:off x="8868425" y="2063684"/>
              <a:ext cx="1249680" cy="624840"/>
            </a:xfrm>
            <a:prstGeom prst="rect"/>
            <a:noFill/>
          </p:spPr>
          <p:txBody>
            <a:bodyPr rtlCol="0" wrap="none">
              <a:spAutoFit/>
            </a:bodyPr>
            <a:p>
              <a:r>
                <a:rPr altLang="zh-CN" dirty="0" sz="3600" lang="en-US">
                  <a:solidFill>
                    <a:srgbClr val="C00000"/>
                  </a:solidFill>
                  <a:latin typeface="Impact" panose="020B0806030902050204" pitchFamily="34" charset="0"/>
                </a:rPr>
                <a:t>2018</a:t>
              </a:r>
              <a:endParaRPr altLang="en-US" dirty="0" sz="3600" lang="zh-CN">
                <a:solidFill>
                  <a:srgbClr val="C00000"/>
                </a:solidFill>
                <a:latin typeface="Impact" panose="020B0806030902050204" pitchFamily="34" charset="0"/>
              </a:endParaRPr>
            </a:p>
          </p:txBody>
        </p:sp>
        <p:sp>
          <p:nvSpPr>
            <p:cNvPr id="1048591" name="文本框 40"/>
            <p:cNvSpPr txBox="1"/>
            <p:nvPr/>
          </p:nvSpPr>
          <p:spPr>
            <a:xfrm>
              <a:off x="-75738" y="2896214"/>
              <a:ext cx="176590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集成电路</a:t>
              </a:r>
            </a:p>
          </p:txBody>
        </p:sp>
        <p:sp>
          <p:nvSpPr>
            <p:cNvPr id="1048592" name="文本框 41"/>
            <p:cNvSpPr txBox="1"/>
            <p:nvPr/>
          </p:nvSpPr>
          <p:spPr>
            <a:xfrm>
              <a:off x="1622149" y="2896214"/>
              <a:ext cx="176590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摩尔定律</a:t>
              </a:r>
            </a:p>
          </p:txBody>
        </p:sp>
        <p:sp>
          <p:nvSpPr>
            <p:cNvPr id="1048593" name="文本框 42"/>
            <p:cNvSpPr txBox="1"/>
            <p:nvPr/>
          </p:nvSpPr>
          <p:spPr>
            <a:xfrm>
              <a:off x="3391694" y="2896214"/>
              <a:ext cx="163886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赛博空间</a:t>
              </a:r>
            </a:p>
          </p:txBody>
        </p:sp>
        <p:sp>
          <p:nvSpPr>
            <p:cNvPr id="1048594" name="文本框 44"/>
            <p:cNvSpPr txBox="1"/>
            <p:nvPr/>
          </p:nvSpPr>
          <p:spPr>
            <a:xfrm>
              <a:off x="5084610" y="2896214"/>
              <a:ext cx="176590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网罗一切</a:t>
              </a:r>
            </a:p>
          </p:txBody>
        </p:sp>
        <p:sp>
          <p:nvSpPr>
            <p:cNvPr id="1048595" name="文本框 53"/>
            <p:cNvSpPr txBox="1"/>
            <p:nvPr/>
          </p:nvSpPr>
          <p:spPr>
            <a:xfrm>
              <a:off x="8546775" y="2896214"/>
              <a:ext cx="176590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网络强国</a:t>
              </a:r>
            </a:p>
          </p:txBody>
        </p:sp>
        <p:sp>
          <p:nvSpPr>
            <p:cNvPr id="1048596" name="文本框 54"/>
            <p:cNvSpPr txBox="1"/>
            <p:nvPr/>
          </p:nvSpPr>
          <p:spPr>
            <a:xfrm>
              <a:off x="6835744" y="2896214"/>
              <a:ext cx="1765906"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网信事业</a:t>
              </a:r>
            </a:p>
          </p:txBody>
        </p:sp>
        <p:sp>
          <p:nvSpPr>
            <p:cNvPr id="1048597" name="文本框 29"/>
            <p:cNvSpPr txBox="1"/>
            <p:nvPr/>
          </p:nvSpPr>
          <p:spPr>
            <a:xfrm>
              <a:off x="10648520" y="2063684"/>
              <a:ext cx="1249680" cy="624840"/>
            </a:xfrm>
            <a:prstGeom prst="rect"/>
            <a:noFill/>
          </p:spPr>
          <p:txBody>
            <a:bodyPr rtlCol="0" wrap="none">
              <a:spAutoFit/>
            </a:bodyPr>
            <a:p>
              <a:r>
                <a:rPr altLang="zh-CN" dirty="0" sz="3600" lang="en-US">
                  <a:solidFill>
                    <a:srgbClr val="C00000"/>
                  </a:solidFill>
                  <a:latin typeface="Impact" panose="020B0806030902050204" pitchFamily="34" charset="0"/>
                </a:rPr>
                <a:t>2022</a:t>
              </a:r>
              <a:endParaRPr altLang="en-US" dirty="0" sz="3600" lang="zh-CN">
                <a:solidFill>
                  <a:srgbClr val="C00000"/>
                </a:solidFill>
                <a:latin typeface="Impact" panose="020B0806030902050204" pitchFamily="34" charset="0"/>
              </a:endParaRPr>
            </a:p>
          </p:txBody>
        </p:sp>
        <p:sp>
          <p:nvSpPr>
            <p:cNvPr id="1048598" name="文本框 31"/>
            <p:cNvSpPr txBox="1"/>
            <p:nvPr/>
          </p:nvSpPr>
          <p:spPr>
            <a:xfrm>
              <a:off x="10337801" y="2896214"/>
              <a:ext cx="1836554" cy="461665"/>
            </a:xfrm>
            <a:prstGeom prst="rect"/>
            <a:noFill/>
          </p:spPr>
          <p:txBody>
            <a:bodyPr wrap="square">
              <a:spAutoFit/>
            </a:bodyPr>
            <a:lstStyle>
              <a:defPPr>
                <a:defRPr lang="zh-CN"/>
              </a:defPPr>
              <a:lvl1pPr>
                <a:defRPr b="0" i="0">
                  <a:effectLst/>
                  <a:latin typeface="思源黑体 CN Bold" panose="020B0800000000000000" pitchFamily="34" charset="-122"/>
                  <a:ea typeface="思源黑体 CN Bold" panose="020B0800000000000000" pitchFamily="34" charset="-122"/>
                </a:defRPr>
              </a:lvl1pPr>
            </a:lstStyle>
            <a:p>
              <a:pPr algn="ctr"/>
              <a:r>
                <a:rPr altLang="en-US" b="1" dirty="0" sz="2400" lang="zh-CN">
                  <a:solidFill>
                    <a:schemeClr val="accent1"/>
                  </a:solidFill>
                  <a:latin typeface="Microsoft YaHei" charset="-122"/>
                  <a:ea typeface="Microsoft YaHei" charset="-122"/>
                  <a:cs typeface="Microsoft YaHei" charset="-122"/>
                </a:rPr>
                <a:t>现代化强国</a:t>
              </a:r>
            </a:p>
          </p:txBody>
        </p:sp>
      </p:grpSp>
      <p:sp>
        <p:nvSpPr>
          <p:cNvPr id="1048599" name="矩形 17"/>
          <p:cNvSpPr/>
          <p:nvPr/>
        </p:nvSpPr>
        <p:spPr>
          <a:xfrm>
            <a:off x="2119553" y="4455432"/>
            <a:ext cx="3633547" cy="659155"/>
          </a:xfrm>
          <a:prstGeom prst="rect"/>
          <a:noFill/>
        </p:spPr>
        <p:txBody>
          <a:bodyPr bIns="0" lIns="0" rIns="0" rtlCol="0" tIns="12700" vert="horz" wrap="square">
            <a:spAutoFit/>
          </a:bodyPr>
          <a:p>
            <a:pPr algn="ctr" marR="45085">
              <a:lnSpc>
                <a:spcPct val="150000"/>
              </a:lnSpc>
            </a:pPr>
            <a:r>
              <a:rPr altLang="en-US" b="1" dirty="0" sz="2800" lang="zh-CN" smtClean="0">
                <a:solidFill>
                  <a:srgbClr val="0070C0"/>
                </a:solidFill>
                <a:latin typeface="Microsoft YaHei" charset="-122"/>
                <a:ea typeface="Microsoft YaHei" charset="-122"/>
                <a:cs typeface="Microsoft YaHei" charset="-122"/>
                <a:sym typeface="黑体" panose="02010609060101010101" charset="-122"/>
              </a:rPr>
              <a:t>同一年发生的三件大事</a:t>
            </a:r>
            <a:endParaRPr altLang="zh-CN" b="1" dirty="0" sz="2000" lang="en-US">
              <a:solidFill>
                <a:srgbClr val="0070C0"/>
              </a:solidFill>
              <a:latin typeface="Microsoft YaHei" charset="-122"/>
              <a:ea typeface="Microsoft YaHei" charset="-122"/>
              <a:cs typeface="Microsoft YaHei" charset="-122"/>
              <a:sym typeface="黑体" panose="02010609060101010101" pitchFamily="2" charset="-122"/>
            </a:endParaRPr>
          </a:p>
        </p:txBody>
      </p:sp>
      <p:sp>
        <p:nvSpPr>
          <p:cNvPr id="1048600" name="矩形 18"/>
          <p:cNvSpPr/>
          <p:nvPr/>
        </p:nvSpPr>
        <p:spPr>
          <a:xfrm>
            <a:off x="6505705" y="4455432"/>
            <a:ext cx="3669868" cy="659155"/>
          </a:xfrm>
          <a:prstGeom prst="rect"/>
          <a:noFill/>
        </p:spPr>
        <p:txBody>
          <a:bodyPr bIns="0" lIns="0" rIns="0" rtlCol="0" tIns="12700" vert="horz" wrap="square">
            <a:spAutoFit/>
          </a:bodyPr>
          <a:p>
            <a:pPr algn="ctr" marR="45085">
              <a:lnSpc>
                <a:spcPct val="150000"/>
              </a:lnSpc>
            </a:pPr>
            <a:r>
              <a:rPr altLang="en-US" b="1" dirty="0" sz="2800" lang="zh-CN" smtClean="0">
                <a:solidFill>
                  <a:srgbClr val="0070C0"/>
                </a:solidFill>
                <a:latin typeface="Microsoft YaHei" charset="-122"/>
                <a:ea typeface="Microsoft YaHei" charset="-122"/>
                <a:cs typeface="Microsoft YaHei" charset="-122"/>
                <a:sym typeface="黑体" panose="02010609060101010101" charset="-122"/>
              </a:rPr>
              <a:t>同一天发生的三件大事</a:t>
            </a:r>
            <a:endParaRPr altLang="zh-CN" b="1" dirty="0" sz="2000" lang="en-US">
              <a:solidFill>
                <a:srgbClr val="0070C0"/>
              </a:solidFill>
              <a:latin typeface="Microsoft YaHei" charset="-122"/>
              <a:ea typeface="Microsoft YaHei" charset="-122"/>
              <a:cs typeface="Microsoft YaHei" charset="-122"/>
              <a:sym typeface="黑体" panose="02010609060101010101" pitchFamily="2"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599"/>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048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10486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764" name="标题 1"/>
          <p:cNvSpPr txBox="1"/>
          <p:nvPr/>
        </p:nvSpPr>
        <p:spPr>
          <a:xfrm>
            <a:off x="-37995" y="5042882"/>
            <a:ext cx="11905758" cy="983429"/>
          </a:xfrm>
          <a:prstGeom prst="rect"/>
        </p:spPr>
        <p:txBody>
          <a:bodyPr anchor="ctr" bIns="45720" lIns="91440" rIns="91440" rtlCol="0" tIns="45720" vert="horz">
            <a:normAutofit/>
          </a:bodyPr>
          <a:lstStyle>
            <a:lvl1pPr algn="l" defTabSz="914400" eaLnBrk="1" hangingPunct="1" latinLnBrk="0" rtl="0">
              <a:lnSpc>
                <a:spcPct val="90000"/>
              </a:lnSpc>
              <a:spcBef>
                <a:spcPct val="0"/>
              </a:spcBef>
              <a:buNone/>
              <a:defRPr baseline="0" b="1" sz="3200" kern="1200" spc="75">
                <a:solidFill>
                  <a:srgbClr val="003660"/>
                </a:solidFill>
                <a:latin typeface="+mn-lt"/>
                <a:ea typeface="微软雅黑" panose="020B0503020204020204" pitchFamily="34" charset="-122"/>
                <a:cs typeface="+mj-cs"/>
              </a:defRPr>
            </a:lvl1pPr>
          </a:lstStyle>
          <a:p>
            <a:pPr algn="ctr"/>
            <a:endParaRPr altLang="zh-CN" dirty="0" sz="2400" kumimoji="1" lang="en-US"/>
          </a:p>
          <a:p>
            <a:pPr algn="ctr"/>
            <a:r>
              <a:rPr altLang="en-US" dirty="0" sz="2400" kumimoji="1" lang="zh-CN" smtClean="0"/>
              <a:t>大胆预测</a:t>
            </a:r>
            <a:r>
              <a:rPr altLang="zh-CN" dirty="0" sz="2400" kumimoji="1" lang="en-US" smtClean="0"/>
              <a:t>——</a:t>
            </a:r>
            <a:r>
              <a:rPr altLang="en-US" dirty="0" sz="2400" kumimoji="1" lang="zh-CN"/>
              <a:t>数据空间的价值与</a:t>
            </a:r>
            <a:r>
              <a:rPr altLang="en-US" dirty="0" sz="2400" kumimoji="1" lang="zh-CN" smtClean="0"/>
              <a:t>数据要素广谱</a:t>
            </a:r>
            <a:r>
              <a:rPr altLang="en-US" dirty="0" sz="2400" kumimoji="1" lang="zh-CN"/>
              <a:t>关联数的平方成正比</a:t>
            </a:r>
          </a:p>
        </p:txBody>
      </p:sp>
      <p:sp>
        <p:nvSpPr>
          <p:cNvPr id="1048765" name="Title 1"/>
          <p:cNvSpPr txBox="1"/>
          <p:nvPr/>
        </p:nvSpPr>
        <p:spPr>
          <a:xfrm>
            <a:off x="211252" y="1080000"/>
            <a:ext cx="11905759" cy="562074"/>
          </a:xfrm>
          <a:prstGeom prst="rect"/>
        </p:spPr>
        <p:txBody>
          <a:bodyPr>
            <a:noAutofit/>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pPr algn="ctr"/>
            <a:r>
              <a:rPr altLang="en-US" b="1" dirty="0" sz="3600" lang="zh-CN" spc="300">
                <a:solidFill>
                  <a:srgbClr val="0070C0"/>
                </a:solidFill>
                <a:latin typeface="Microsoft YaHei" charset="-122"/>
                <a:ea typeface="Microsoft YaHei" charset="-122"/>
                <a:cs typeface="Microsoft YaHei" charset="-122"/>
              </a:rPr>
              <a:t>数据</a:t>
            </a:r>
            <a:r>
              <a:rPr altLang="en-US" b="1" dirty="0" sz="3600" lang="zh-CN" spc="300" smtClean="0">
                <a:solidFill>
                  <a:srgbClr val="0070C0"/>
                </a:solidFill>
                <a:latin typeface="Microsoft YaHei" charset="-122"/>
                <a:ea typeface="Microsoft YaHei" charset="-122"/>
                <a:cs typeface="Microsoft YaHei" charset="-122"/>
              </a:rPr>
              <a:t>空间的价值涌现：“聚变</a:t>
            </a:r>
            <a:r>
              <a:rPr altLang="en-US" b="1" dirty="0" sz="3600" lang="zh-CN" spc="300">
                <a:solidFill>
                  <a:srgbClr val="0070C0"/>
                </a:solidFill>
                <a:latin typeface="Microsoft YaHei" charset="-122"/>
                <a:ea typeface="Microsoft YaHei" charset="-122"/>
                <a:cs typeface="Microsoft YaHei" charset="-122"/>
              </a:rPr>
              <a:t>”</a:t>
            </a:r>
          </a:p>
        </p:txBody>
      </p:sp>
      <p:sp>
        <p:nvSpPr>
          <p:cNvPr id="1048766" name="立方体 12"/>
          <p:cNvSpPr/>
          <p:nvPr/>
        </p:nvSpPr>
        <p:spPr>
          <a:xfrm>
            <a:off x="2228820" y="2376121"/>
            <a:ext cx="1621827" cy="744551"/>
          </a:xfrm>
          <a:prstGeom prst="cube"/>
          <a:solidFill>
            <a:srgbClr val="FEBC11">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EBC11"/>
              </a:solidFill>
              <a:effectLst/>
              <a:uLnTx/>
              <a:uFillTx/>
              <a:latin typeface="等线" panose="02010600030101010101" pitchFamily="2" charset="-122"/>
              <a:ea typeface="等线" panose="02010600030101010101" pitchFamily="2" charset="-122"/>
              <a:cs typeface="+mn-cs"/>
            </a:endParaRPr>
          </a:p>
        </p:txBody>
      </p:sp>
      <p:sp>
        <p:nvSpPr>
          <p:cNvPr id="1048767" name="文本框 13"/>
          <p:cNvSpPr txBox="1"/>
          <p:nvPr/>
        </p:nvSpPr>
        <p:spPr>
          <a:xfrm>
            <a:off x="2437611" y="2627727"/>
            <a:ext cx="1107996" cy="369332"/>
          </a:xfrm>
          <a:prstGeom prst="rect"/>
          <a:noFill/>
        </p:spPr>
        <p:txBody>
          <a:bodyPr rtlCol="0" wrap="none">
            <a:spAutoFit/>
          </a:bodyPr>
          <a:p>
            <a:pPr algn="l" defTabSz="914400" eaLnBrk="1" fontAlgn="auto" hangingPunct="1" indent="0" latinLnBrk="0" lvl="0" marL="0" marR="0" rtl="0">
              <a:lnSpc>
                <a:spcPct val="100000"/>
              </a:lnSpc>
              <a:spcBef>
                <a:spcPts val="0"/>
              </a:spcBef>
              <a:spcAft>
                <a:spcPts val="0"/>
              </a:spcAft>
              <a:buClrTx/>
              <a:buSzTx/>
              <a:buFontTx/>
              <a:buNone/>
            </a:pPr>
            <a:r>
              <a:rPr altLang="en-US" baseline="0" b="0" cap="none" dirty="0" sz="1800" i="0" kern="1200" kumimoji="1" lang="zh-CN" noProof="0" normalizeH="0" spc="0" strike="noStrike" u="none">
                <a:ln>
                  <a:noFill/>
                </a:ln>
                <a:solidFill>
                  <a:srgbClr val="3D4952"/>
                </a:solidFill>
                <a:effectLst/>
                <a:uLnTx/>
                <a:uFillTx/>
                <a:latin typeface="Microsoft YaHei" charset="-122"/>
                <a:ea typeface="Microsoft YaHei" charset="-122"/>
                <a:cs typeface="Microsoft YaHei" charset="-122"/>
              </a:rPr>
              <a:t>数据空间</a:t>
            </a:r>
          </a:p>
        </p:txBody>
      </p:sp>
      <p:sp>
        <p:nvSpPr>
          <p:cNvPr id="1048768" name="文本框 14"/>
          <p:cNvSpPr txBox="1"/>
          <p:nvPr/>
        </p:nvSpPr>
        <p:spPr>
          <a:xfrm>
            <a:off x="1056842" y="4611449"/>
            <a:ext cx="3869536" cy="646331"/>
          </a:xfrm>
          <a:prstGeom prst="rect"/>
          <a:noFill/>
        </p:spPr>
        <p:txBody>
          <a:bodyPr wrap="square">
            <a:spAutoFit/>
          </a:bodyPr>
          <a:p>
            <a:pPr algn="ctr"/>
            <a:r>
              <a:rPr altLang="en-US" b="1" dirty="0" kumimoji="1" lang="zh-CN">
                <a:solidFill>
                  <a:schemeClr val="accent1">
                    <a:lumMod val="50000"/>
                  </a:schemeClr>
                </a:solidFill>
                <a:latin typeface="微软雅黑" panose="020B0503020204020204" pitchFamily="34" charset="-122"/>
                <a:ea typeface="微软雅黑" panose="020B0503020204020204" pitchFamily="34" charset="-122"/>
              </a:rPr>
              <a:t>追求无限扩大</a:t>
            </a:r>
            <a:r>
              <a:rPr altLang="en-US" b="1" dirty="0" kumimoji="1" lang="zh-CN" smtClean="0">
                <a:solidFill>
                  <a:schemeClr val="accent1">
                    <a:lumMod val="50000"/>
                  </a:schemeClr>
                </a:solidFill>
                <a:latin typeface="微软雅黑" panose="020B0503020204020204" pitchFamily="34" charset="-122"/>
                <a:ea typeface="微软雅黑" panose="020B0503020204020204" pitchFamily="34" charset="-122"/>
              </a:rPr>
              <a:t>数据要素的</a:t>
            </a:r>
            <a:r>
              <a:rPr altLang="en-US" b="1" dirty="0" kumimoji="1" lang="zh-CN">
                <a:solidFill>
                  <a:schemeClr val="accent1">
                    <a:lumMod val="50000"/>
                  </a:schemeClr>
                </a:solidFill>
                <a:latin typeface="微软雅黑" panose="020B0503020204020204" pitchFamily="34" charset="-122"/>
                <a:ea typeface="微软雅黑" panose="020B0503020204020204" pitchFamily="34" charset="-122"/>
              </a:rPr>
              <a:t>边界</a:t>
            </a:r>
            <a:endParaRPr altLang="zh-CN" b="1" dirty="0" kumimoji="1" lang="en-US">
              <a:solidFill>
                <a:schemeClr val="accent1">
                  <a:lumMod val="50000"/>
                </a:schemeClr>
              </a:solidFill>
              <a:latin typeface="微软雅黑" panose="020B0503020204020204" pitchFamily="34" charset="-122"/>
              <a:ea typeface="微软雅黑" panose="020B0503020204020204" pitchFamily="34" charset="-122"/>
            </a:endParaRPr>
          </a:p>
          <a:p>
            <a:pPr algn="ctr" lvl="0"/>
            <a:r>
              <a:rPr altLang="en-US" b="1" dirty="0" kumimoji="1" lang="zh-CN">
                <a:solidFill>
                  <a:schemeClr val="accent1">
                    <a:lumMod val="50000"/>
                  </a:schemeClr>
                </a:solidFill>
                <a:latin typeface="微软雅黑" panose="020B0503020204020204" pitchFamily="34" charset="-122"/>
                <a:ea typeface="微软雅黑" panose="020B0503020204020204" pitchFamily="34" charset="-122"/>
              </a:rPr>
              <a:t>无限压缩知识数字化表达的语义空间</a:t>
            </a:r>
            <a:endParaRPr altLang="zh-CN" b="1" dirty="0" kumimoji="1" lang="en-US">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48769" name="右箭头 47"/>
          <p:cNvSpPr/>
          <p:nvPr/>
        </p:nvSpPr>
        <p:spPr>
          <a:xfrm>
            <a:off x="1766555" y="2568197"/>
            <a:ext cx="325292" cy="360397"/>
          </a:xfrm>
          <a:prstGeom prst="rightArrow"/>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70" name="右箭头 48"/>
          <p:cNvSpPr/>
          <p:nvPr/>
        </p:nvSpPr>
        <p:spPr>
          <a:xfrm rot="10800000">
            <a:off x="3986485" y="2514983"/>
            <a:ext cx="325292" cy="360397"/>
          </a:xfrm>
          <a:prstGeom prst="rightArrow"/>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71" name="右箭头 49"/>
          <p:cNvSpPr/>
          <p:nvPr/>
        </p:nvSpPr>
        <p:spPr>
          <a:xfrm rot="5400000">
            <a:off x="2828963" y="1949898"/>
            <a:ext cx="325292" cy="360397"/>
          </a:xfrm>
          <a:prstGeom prst="rightArrow"/>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1048772" name="右箭头 50"/>
          <p:cNvSpPr/>
          <p:nvPr/>
        </p:nvSpPr>
        <p:spPr>
          <a:xfrm rot="16200000">
            <a:off x="2828964" y="3237796"/>
            <a:ext cx="325292" cy="360397"/>
          </a:xfrm>
          <a:prstGeom prst="rightArrow"/>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1" lang="zh-CN" noProof="0" normalizeH="0" spc="0" strike="noStrike" u="none">
              <a:ln>
                <a:noFill/>
              </a:ln>
              <a:solidFill>
                <a:srgbClr val="FFFFFF"/>
              </a:solidFill>
              <a:effectLst/>
              <a:uLnTx/>
              <a:uFillTx/>
              <a:latin typeface="等线" panose="02010600030101010101" pitchFamily="2" charset="-122"/>
              <a:ea typeface="等线" panose="02010600030101010101" pitchFamily="2" charset="-122"/>
              <a:cs typeface="+mn-cs"/>
            </a:endParaRPr>
          </a:p>
        </p:txBody>
      </p:sp>
      <p:pic>
        <p:nvPicPr>
          <p:cNvPr id="2097173" name="Picture 3"/>
          <p:cNvPicPr>
            <a:picLocks noChangeAspect="1"/>
          </p:cNvPicPr>
          <p:nvPr/>
        </p:nvPicPr>
        <p:blipFill>
          <a:blip xmlns:r="http://schemas.openxmlformats.org/officeDocument/2006/relationships" r:embed="rId1"/>
          <a:stretch>
            <a:fillRect/>
          </a:stretch>
        </p:blipFill>
        <p:spPr>
          <a:xfrm>
            <a:off x="6591405" y="2568197"/>
            <a:ext cx="3688554" cy="2324335"/>
          </a:xfrm>
          <a:prstGeom prst="rect"/>
        </p:spPr>
      </p:pic>
      <p:sp>
        <p:nvSpPr>
          <p:cNvPr id="1048773" name="矩形: 圆角 20"/>
          <p:cNvSpPr/>
          <p:nvPr/>
        </p:nvSpPr>
        <p:spPr>
          <a:xfrm>
            <a:off x="6426546" y="2554762"/>
            <a:ext cx="1277514" cy="411476"/>
          </a:xfrm>
          <a:prstGeom prst="roundRect">
            <a:avLst>
              <a:gd name="adj" fmla="val 4651"/>
            </a:avLst>
          </a:prstGeom>
          <a:solidFill>
            <a:schemeClr val="bg1"/>
          </a:solidFill>
          <a:ln>
            <a:solidFill>
              <a:srgbClr val="09847A"/>
            </a:solidFill>
          </a:ln>
          <a:effectLst>
            <a:outerShdw algn="tl" blurRad="304800" dir="4800000" dist="63500" rotWithShape="0" sx="90000" sy="90000">
              <a:srgbClr val="5072D5">
                <a:alpha val="39000"/>
              </a:srgbClr>
            </a:outerShdw>
          </a:effectLst>
        </p:spPr>
        <p:txBody>
          <a:bodyPr anchor="ctr" anchorCtr="0" bIns="45720" compatLnSpc="1" lIns="252000" numCol="1" rIns="180000" tIns="45720" vert="horz" wrap="square"/>
          <a:p>
            <a:pPr algn="ctr"/>
            <a:r>
              <a:rPr altLang="en-US" b="1" dirty="0" sz="2000" lang="zh-CN">
                <a:solidFill>
                  <a:srgbClr val="003660"/>
                </a:solidFill>
                <a:latin typeface="微软雅黑" panose="020B0503020204020204" pitchFamily="34" charset="-122"/>
                <a:ea typeface="微软雅黑" panose="020B0503020204020204" pitchFamily="34" charset="-122"/>
                <a:sym typeface="Arial" panose="020B0604020202020204" pitchFamily="34" charset="0"/>
              </a:rPr>
              <a:t>算力网</a:t>
            </a:r>
            <a:endParaRPr altLang="zh-CN" b="1" dirty="0" sz="2000" lang="en-US">
              <a:solidFill>
                <a:srgbClr val="0036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774" name="矩形: 圆角 3"/>
          <p:cNvSpPr/>
          <p:nvPr/>
        </p:nvSpPr>
        <p:spPr>
          <a:xfrm>
            <a:off x="7578227" y="1967450"/>
            <a:ext cx="1568563" cy="485327"/>
          </a:xfrm>
          <a:prstGeom prst="roundRect">
            <a:avLst>
              <a:gd name="adj" fmla="val 4651"/>
            </a:avLst>
          </a:prstGeom>
          <a:solidFill>
            <a:schemeClr val="bg1"/>
          </a:solidFill>
          <a:ln>
            <a:solidFill>
              <a:srgbClr val="09847A"/>
            </a:solidFill>
          </a:ln>
          <a:effectLst>
            <a:outerShdw algn="tl" blurRad="304800" dir="4800000" dist="63500" rotWithShape="0" sx="90000" sy="90000">
              <a:srgbClr val="5072D5">
                <a:alpha val="39000"/>
              </a:srgbClr>
            </a:outerShdw>
          </a:effectLst>
        </p:spPr>
        <p:txBody>
          <a:bodyPr anchor="ctr" anchorCtr="0" bIns="45720" compatLnSpc="1" lIns="252000" numCol="1" rIns="180000" tIns="45720" vert="horz" wrap="square"/>
          <a:p>
            <a:pPr algn="ctr"/>
            <a:r>
              <a:rPr altLang="en-US" b="1" dirty="0" sz="2000" lang="zh-CN" smtClean="0">
                <a:solidFill>
                  <a:srgbClr val="003660"/>
                </a:solidFill>
                <a:latin typeface="微软雅黑" panose="020B0503020204020204" pitchFamily="34" charset="-122"/>
                <a:ea typeface="微软雅黑" panose="020B0503020204020204" pitchFamily="34" charset="-122"/>
                <a:sym typeface="Arial" panose="020B0604020202020204" pitchFamily="34" charset="0"/>
              </a:rPr>
              <a:t>模型 </a:t>
            </a:r>
            <a:endParaRPr altLang="zh-CN" b="1" dirty="0" sz="2000" lang="en-US">
              <a:solidFill>
                <a:srgbClr val="0036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775" name="矩形: 圆角 3"/>
          <p:cNvSpPr/>
          <p:nvPr/>
        </p:nvSpPr>
        <p:spPr>
          <a:xfrm>
            <a:off x="9084028" y="2551839"/>
            <a:ext cx="1558571" cy="411476"/>
          </a:xfrm>
          <a:prstGeom prst="roundRect">
            <a:avLst>
              <a:gd name="adj" fmla="val 4651"/>
            </a:avLst>
          </a:prstGeom>
          <a:solidFill>
            <a:schemeClr val="bg1"/>
          </a:solidFill>
          <a:ln>
            <a:solidFill>
              <a:srgbClr val="09847A"/>
            </a:solidFill>
          </a:ln>
          <a:effectLst>
            <a:outerShdw algn="tl" blurRad="304800" dir="4800000" dist="63500" rotWithShape="0" sx="90000" sy="90000">
              <a:srgbClr val="5072D5">
                <a:alpha val="39000"/>
              </a:srgbClr>
            </a:outerShdw>
          </a:effectLst>
        </p:spPr>
        <p:txBody>
          <a:bodyPr anchor="ctr" anchorCtr="0" bIns="45720" compatLnSpc="1" lIns="252000" numCol="1" rIns="180000" tIns="45720" vert="horz" wrap="square"/>
          <a:p>
            <a:pPr algn="ctr"/>
            <a:r>
              <a:rPr altLang="en-US" b="1" sz="2000" lang="zh-CN" smtClean="0">
                <a:solidFill>
                  <a:srgbClr val="003660"/>
                </a:solidFill>
                <a:latin typeface="微软雅黑" panose="020B0503020204020204" pitchFamily="34" charset="-122"/>
                <a:ea typeface="微软雅黑" panose="020B0503020204020204" pitchFamily="34" charset="-122"/>
                <a:sym typeface="Arial" panose="020B0604020202020204" pitchFamily="34" charset="0"/>
              </a:rPr>
              <a:t>数据要素</a:t>
            </a:r>
            <a:endParaRPr altLang="zh-CN" b="1" dirty="0" sz="2000" lang="en-US">
              <a:solidFill>
                <a:srgbClr val="0036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776" name="文本框 23"/>
          <p:cNvSpPr txBox="1"/>
          <p:nvPr/>
        </p:nvSpPr>
        <p:spPr>
          <a:xfrm>
            <a:off x="7169491" y="4888448"/>
            <a:ext cx="3110468" cy="369332"/>
          </a:xfrm>
          <a:prstGeom prst="rect"/>
          <a:noFill/>
        </p:spPr>
        <p:txBody>
          <a:bodyPr wrap="square">
            <a:spAutoFit/>
          </a:bodyPr>
          <a:p>
            <a:pPr algn="ctr"/>
            <a:r>
              <a:rPr altLang="en-US" b="1" dirty="0" kumimoji="1" lang="zh-CN">
                <a:solidFill>
                  <a:schemeClr val="accent1">
                    <a:lumMod val="50000"/>
                  </a:schemeClr>
                </a:solidFill>
                <a:latin typeface="Microsoft YaHei" charset="-122"/>
                <a:ea typeface="Microsoft YaHei" charset="-122"/>
                <a:cs typeface="Microsoft YaHei" charset="-122"/>
              </a:rPr>
              <a:t>数据的加工深度</a:t>
            </a:r>
          </a:p>
        </p:txBody>
      </p:sp>
    </p:spTree>
  </p:cSld>
  <p:clrMapOvr>
    <a:masterClrMapping/>
  </p:clrMapOvr>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780" name="任意多边形: 形状 12"/>
          <p:cNvSpPr/>
          <p:nvPr/>
        </p:nvSpPr>
        <p:spPr>
          <a:xfrm flipV="1">
            <a:off x="1313382" y="3061268"/>
            <a:ext cx="9343733" cy="1825214"/>
          </a:xfrm>
          <a:custGeom>
            <a:avLst/>
            <a:gdLst>
              <a:gd name="connsiteX0" fmla="*/ 0 w 9995984"/>
              <a:gd name="connsiteY0" fmla="*/ 1273297 h 3692060"/>
              <a:gd name="connsiteX1" fmla="*/ 1182790 w 9995984"/>
              <a:gd name="connsiteY1" fmla="*/ 140440 h 3692060"/>
              <a:gd name="connsiteX2" fmla="*/ 3376726 w 9995984"/>
              <a:gd name="connsiteY2" fmla="*/ 3691932 h 3692060"/>
              <a:gd name="connsiteX3" fmla="*/ 4958981 w 9995984"/>
              <a:gd name="connsiteY3" fmla="*/ 3 h 3692060"/>
              <a:gd name="connsiteX4" fmla="*/ 6566203 w 9995984"/>
              <a:gd name="connsiteY4" fmla="*/ 3666965 h 3692060"/>
              <a:gd name="connsiteX5" fmla="*/ 8001780 w 9995984"/>
              <a:gd name="connsiteY5" fmla="*/ 90507 h 3692060"/>
              <a:gd name="connsiteX6" fmla="*/ 9995984 w 9995984"/>
              <a:gd name="connsiteY6" fmla="*/ 3610791 h 3692060"/>
              <a:gd name="connsiteX0" fmla="*/ 0 w 9995984"/>
              <a:gd name="connsiteY0" fmla="*/ 1273297 h 3692049"/>
              <a:gd name="connsiteX1" fmla="*/ 1685242 w 9995984"/>
              <a:gd name="connsiteY1" fmla="*/ 134199 h 3692049"/>
              <a:gd name="connsiteX2" fmla="*/ 3376726 w 9995984"/>
              <a:gd name="connsiteY2" fmla="*/ 3691932 h 3692049"/>
              <a:gd name="connsiteX3" fmla="*/ 4958981 w 9995984"/>
              <a:gd name="connsiteY3" fmla="*/ 3 h 3692049"/>
              <a:gd name="connsiteX4" fmla="*/ 6566203 w 9995984"/>
              <a:gd name="connsiteY4" fmla="*/ 3666965 h 3692049"/>
              <a:gd name="connsiteX5" fmla="*/ 8001780 w 9995984"/>
              <a:gd name="connsiteY5" fmla="*/ 90507 h 3692049"/>
              <a:gd name="connsiteX6" fmla="*/ 9995984 w 9995984"/>
              <a:gd name="connsiteY6" fmla="*/ 3610791 h 3692049"/>
              <a:gd name="connsiteX0" fmla="*/ 0 w 9343733"/>
              <a:gd name="connsiteY0" fmla="*/ 1363801 h 3692048"/>
              <a:gd name="connsiteX1" fmla="*/ 1032991 w 9343733"/>
              <a:gd name="connsiteY1" fmla="*/ 134199 h 3692048"/>
              <a:gd name="connsiteX2" fmla="*/ 2724475 w 9343733"/>
              <a:gd name="connsiteY2" fmla="*/ 3691932 h 3692048"/>
              <a:gd name="connsiteX3" fmla="*/ 4306730 w 9343733"/>
              <a:gd name="connsiteY3" fmla="*/ 3 h 3692048"/>
              <a:gd name="connsiteX4" fmla="*/ 5913952 w 9343733"/>
              <a:gd name="connsiteY4" fmla="*/ 3666965 h 3692048"/>
              <a:gd name="connsiteX5" fmla="*/ 7349529 w 9343733"/>
              <a:gd name="connsiteY5" fmla="*/ 90507 h 3692048"/>
              <a:gd name="connsiteX6" fmla="*/ 9343733 w 9343733"/>
              <a:gd name="connsiteY6" fmla="*/ 3610791 h 3692048"/>
              <a:gd name="connsiteX0" fmla="*/ 0 w 9343733"/>
              <a:gd name="connsiteY0" fmla="*/ 1363801 h 3692048"/>
              <a:gd name="connsiteX1" fmla="*/ 1032991 w 9343733"/>
              <a:gd name="connsiteY1" fmla="*/ 134199 h 3692048"/>
              <a:gd name="connsiteX2" fmla="*/ 2724475 w 9343733"/>
              <a:gd name="connsiteY2" fmla="*/ 3691932 h 3692048"/>
              <a:gd name="connsiteX3" fmla="*/ 4306730 w 9343733"/>
              <a:gd name="connsiteY3" fmla="*/ 3 h 3692048"/>
              <a:gd name="connsiteX4" fmla="*/ 5913952 w 9343733"/>
              <a:gd name="connsiteY4" fmla="*/ 3666965 h 3692048"/>
              <a:gd name="connsiteX5" fmla="*/ 7489966 w 9343733"/>
              <a:gd name="connsiteY5" fmla="*/ 46815 h 3692048"/>
              <a:gd name="connsiteX6" fmla="*/ 9343733 w 9343733"/>
              <a:gd name="connsiteY6" fmla="*/ 3610791 h 3692048"/>
              <a:gd name="connsiteX0" fmla="*/ 0 w 9343733"/>
              <a:gd name="connsiteY0" fmla="*/ 1351319 h 3679546"/>
              <a:gd name="connsiteX1" fmla="*/ 1032991 w 9343733"/>
              <a:gd name="connsiteY1" fmla="*/ 121717 h 3679546"/>
              <a:gd name="connsiteX2" fmla="*/ 2724475 w 9343733"/>
              <a:gd name="connsiteY2" fmla="*/ 3679450 h 3679546"/>
              <a:gd name="connsiteX3" fmla="*/ 4200622 w 9343733"/>
              <a:gd name="connsiteY3" fmla="*/ 4 h 3679546"/>
              <a:gd name="connsiteX4" fmla="*/ 5913952 w 9343733"/>
              <a:gd name="connsiteY4" fmla="*/ 3654483 h 3679546"/>
              <a:gd name="connsiteX5" fmla="*/ 7489966 w 9343733"/>
              <a:gd name="connsiteY5" fmla="*/ 34333 h 3679546"/>
              <a:gd name="connsiteX6" fmla="*/ 9343733 w 9343733"/>
              <a:gd name="connsiteY6" fmla="*/ 3598309 h 36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3733" h="3679546">
                <a:moveTo>
                  <a:pt x="0" y="1351319"/>
                </a:moveTo>
                <a:cubicBezTo>
                  <a:pt x="310001" y="583337"/>
                  <a:pt x="578912" y="-266305"/>
                  <a:pt x="1032991" y="121717"/>
                </a:cubicBezTo>
                <a:cubicBezTo>
                  <a:pt x="1487070" y="509739"/>
                  <a:pt x="2196537" y="3699736"/>
                  <a:pt x="2724475" y="3679450"/>
                </a:cubicBezTo>
                <a:cubicBezTo>
                  <a:pt x="3252414" y="3659165"/>
                  <a:pt x="3669043" y="4165"/>
                  <a:pt x="4200622" y="4"/>
                </a:cubicBezTo>
                <a:cubicBezTo>
                  <a:pt x="4732201" y="-4157"/>
                  <a:pt x="5365728" y="3648762"/>
                  <a:pt x="5913952" y="3654483"/>
                </a:cubicBezTo>
                <a:cubicBezTo>
                  <a:pt x="6462176" y="3660204"/>
                  <a:pt x="6918336" y="43695"/>
                  <a:pt x="7489966" y="34333"/>
                </a:cubicBezTo>
                <a:cubicBezTo>
                  <a:pt x="8061596" y="24971"/>
                  <a:pt x="8632446" y="1833486"/>
                  <a:pt x="9343733" y="3598309"/>
                </a:cubicBezTo>
              </a:path>
            </a:pathLst>
          </a:custGeom>
          <a:noFill/>
          <a:ln w="635000">
            <a:solidFill>
              <a:schemeClr val="accent4">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81" name="标题 3"/>
          <p:cNvSpPr txBox="1"/>
          <p:nvPr>
            <p:custDataLst>
              <p:tags r:id="rId1"/>
            </p:custDataLst>
          </p:nvPr>
        </p:nvSpPr>
        <p:spPr>
          <a:xfrm>
            <a:off x="965118" y="4807112"/>
            <a:ext cx="10354791" cy="1138555"/>
          </a:xfrm>
          <a:prstGeom prst="rect"/>
        </p:spPr>
        <p:txBody>
          <a:bodyPr anchor="ctr" bIns="45720" lIns="91440" rIns="91440" rtlCol="0" tIns="45720" vert="horz">
            <a:noAutofit/>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r>
              <a:rPr altLang="zh-CN" b="1" dirty="0" sz="2800" lang="en-US">
                <a:solidFill>
                  <a:schemeClr val="accent1"/>
                </a:solidFill>
                <a:latin typeface="微软雅黑" panose="020B0503020204020204" pitchFamily="34" charset="-122"/>
                <a:ea typeface="微软雅黑" panose="020B0503020204020204" pitchFamily="34" charset="-122"/>
                <a:cs typeface="+mn-cs"/>
              </a:rPr>
              <a:t>Deep-blue(1997)  -  AlphaGo(2016)  -  </a:t>
            </a:r>
            <a:r>
              <a:rPr altLang="zh-CN" b="1" dirty="0" sz="2800" lang="en-US" err="1">
                <a:solidFill>
                  <a:schemeClr val="accent1"/>
                </a:solidFill>
                <a:latin typeface="微软雅黑" panose="020B0503020204020204" pitchFamily="34" charset="-122"/>
                <a:ea typeface="微软雅黑" panose="020B0503020204020204" pitchFamily="34" charset="-122"/>
                <a:cs typeface="+mn-cs"/>
              </a:rPr>
              <a:t>chatGPT</a:t>
            </a:r>
            <a:r>
              <a:rPr altLang="zh-CN" b="1" dirty="0" sz="2800" lang="en-US">
                <a:solidFill>
                  <a:schemeClr val="accent1"/>
                </a:solidFill>
                <a:latin typeface="微软雅黑" panose="020B0503020204020204" pitchFamily="34" charset="-122"/>
                <a:ea typeface="微软雅黑" panose="020B0503020204020204" pitchFamily="34" charset="-122"/>
                <a:cs typeface="+mn-cs"/>
              </a:rPr>
              <a:t>(2023)</a:t>
            </a:r>
          </a:p>
        </p:txBody>
      </p:sp>
      <p:sp>
        <p:nvSpPr>
          <p:cNvPr id="1048782" name="文本框 4"/>
          <p:cNvSpPr txBox="1"/>
          <p:nvPr/>
        </p:nvSpPr>
        <p:spPr>
          <a:xfrm>
            <a:off x="4128804" y="2104117"/>
            <a:ext cx="2316481" cy="802640"/>
          </a:xfrm>
          <a:prstGeom prst="rect"/>
          <a:noFill/>
        </p:spPr>
        <p:txBody>
          <a:bodyPr rtlCol="0" wrap="none">
            <a:spAutoFit/>
          </a:bodyPr>
          <a:p>
            <a:pPr algn="ctr"/>
            <a:r>
              <a:rPr altLang="en-US" b="1" dirty="0" sz="2400" lang="zh-CN">
                <a:solidFill>
                  <a:schemeClr val="accent1"/>
                </a:solidFill>
                <a:latin typeface="微软雅黑" panose="020B0503020204020204" pitchFamily="34" charset="-122"/>
                <a:ea typeface="微软雅黑" panose="020B0503020204020204" pitchFamily="34" charset="-122"/>
              </a:rPr>
              <a:t>谷歌云计算集群</a:t>
            </a:r>
            <a:endParaRPr altLang="zh-CN" b="1" dirty="0" sz="2400" lang="en-US">
              <a:solidFill>
                <a:schemeClr val="accent1"/>
              </a:solidFill>
              <a:latin typeface="微软雅黑" panose="020B0503020204020204" pitchFamily="34" charset="-122"/>
              <a:ea typeface="微软雅黑" panose="020B0503020204020204" pitchFamily="34" charset="-122"/>
            </a:endParaRPr>
          </a:p>
          <a:p>
            <a:pPr algn="ctr"/>
            <a:r>
              <a:rPr altLang="zh-CN" b="1" dirty="0" sz="2400" lang="en-US">
                <a:solidFill>
                  <a:schemeClr val="accent1"/>
                </a:solidFill>
                <a:latin typeface="微软雅黑" panose="020B0503020204020204" pitchFamily="34" charset="-122"/>
                <a:ea typeface="微软雅黑" panose="020B0503020204020204" pitchFamily="34" charset="-122"/>
              </a:rPr>
              <a:t>TPU</a:t>
            </a:r>
            <a:r>
              <a:rPr altLang="en-US" b="1" dirty="0" sz="2400" lang="zh-CN">
                <a:solidFill>
                  <a:schemeClr val="accent1"/>
                </a:solidFill>
                <a:latin typeface="微软雅黑" panose="020B0503020204020204" pitchFamily="34" charset="-122"/>
                <a:ea typeface="微软雅黑" panose="020B0503020204020204" pitchFamily="34" charset="-122"/>
              </a:rPr>
              <a:t>芯片</a:t>
            </a:r>
            <a:endParaRPr b="1" dirty="0" sz="2400" lang="en-US">
              <a:solidFill>
                <a:schemeClr val="accent1"/>
              </a:solidFill>
              <a:latin typeface="微软雅黑" panose="020B0503020204020204" pitchFamily="34" charset="-122"/>
              <a:ea typeface="微软雅黑" panose="020B0503020204020204" pitchFamily="34" charset="-122"/>
            </a:endParaRPr>
          </a:p>
        </p:txBody>
      </p:sp>
      <p:sp>
        <p:nvSpPr>
          <p:cNvPr id="1048783" name="文本框 5"/>
          <p:cNvSpPr txBox="1"/>
          <p:nvPr/>
        </p:nvSpPr>
        <p:spPr>
          <a:xfrm>
            <a:off x="7100423" y="2104117"/>
            <a:ext cx="3306836" cy="802640"/>
          </a:xfrm>
          <a:prstGeom prst="rect"/>
          <a:noFill/>
        </p:spPr>
        <p:txBody>
          <a:bodyPr wrap="square">
            <a:spAutoFit/>
          </a:bodyPr>
          <a:p>
            <a:pPr algn="ctr"/>
            <a:r>
              <a:rPr altLang="zh-CN" b="1" dirty="0" sz="2400" lang="en-US">
                <a:solidFill>
                  <a:schemeClr val="accent1"/>
                </a:solidFill>
                <a:latin typeface="微软雅黑" panose="020B0503020204020204" pitchFamily="34" charset="-122"/>
                <a:ea typeface="微软雅黑" panose="020B0503020204020204" pitchFamily="34" charset="-122"/>
              </a:rPr>
              <a:t>Microsoft Azure</a:t>
            </a:r>
          </a:p>
          <a:p>
            <a:pPr algn="ctr"/>
            <a:r>
              <a:rPr altLang="en-US" b="1" dirty="0" sz="2400" lang="zh-CN">
                <a:solidFill>
                  <a:schemeClr val="accent1"/>
                </a:solidFill>
                <a:latin typeface="微软雅黑" panose="020B0503020204020204" pitchFamily="34" charset="-122"/>
                <a:ea typeface="微软雅黑" panose="020B0503020204020204" pitchFamily="34" charset="-122"/>
              </a:rPr>
              <a:t>英伟达</a:t>
            </a:r>
            <a:r>
              <a:rPr altLang="zh-CN" b="1" dirty="0" sz="2400" lang="en-US">
                <a:solidFill>
                  <a:schemeClr val="accent1"/>
                </a:solidFill>
                <a:latin typeface="微软雅黑" panose="020B0503020204020204" pitchFamily="34" charset="-122"/>
                <a:ea typeface="微软雅黑" panose="020B0503020204020204" pitchFamily="34" charset="-122"/>
              </a:rPr>
              <a:t>GPU</a:t>
            </a:r>
            <a:r>
              <a:rPr altLang="en-US" b="1" dirty="0" sz="2400" lang="zh-CN">
                <a:solidFill>
                  <a:schemeClr val="accent1"/>
                </a:solidFill>
                <a:latin typeface="微软雅黑" panose="020B0503020204020204" pitchFamily="34" charset="-122"/>
                <a:ea typeface="微软雅黑" panose="020B0503020204020204" pitchFamily="34" charset="-122"/>
              </a:rPr>
              <a:t>芯片</a:t>
            </a:r>
            <a:endParaRPr b="1" dirty="0" sz="2400" lang="en-US">
              <a:solidFill>
                <a:schemeClr val="accent1"/>
              </a:solidFill>
              <a:latin typeface="微软雅黑" panose="020B0503020204020204" pitchFamily="34" charset="-122"/>
              <a:ea typeface="微软雅黑" panose="020B0503020204020204" pitchFamily="34" charset="-122"/>
            </a:endParaRPr>
          </a:p>
        </p:txBody>
      </p:sp>
      <p:sp>
        <p:nvSpPr>
          <p:cNvPr id="1048784" name="文本框 6"/>
          <p:cNvSpPr txBox="1"/>
          <p:nvPr/>
        </p:nvSpPr>
        <p:spPr>
          <a:xfrm>
            <a:off x="745593" y="2104116"/>
            <a:ext cx="2252980" cy="802640"/>
          </a:xfrm>
          <a:prstGeom prst="rect"/>
          <a:noFill/>
        </p:spPr>
        <p:txBody>
          <a:bodyPr rtlCol="0" wrap="none">
            <a:spAutoFit/>
          </a:bodyPr>
          <a:p>
            <a:pPr algn="ctr"/>
            <a:r>
              <a:rPr altLang="zh-CN" b="1" dirty="0" sz="2400" lang="en-US">
                <a:solidFill>
                  <a:schemeClr val="accent1"/>
                </a:solidFill>
                <a:latin typeface="微软雅黑" panose="020B0503020204020204" pitchFamily="34" charset="-122"/>
                <a:ea typeface="微软雅黑" panose="020B0503020204020204" pitchFamily="34" charset="-122"/>
              </a:rPr>
              <a:t>IBM</a:t>
            </a:r>
            <a:r>
              <a:rPr altLang="en-US" b="1" dirty="0" sz="2400" lang="zh-CN">
                <a:solidFill>
                  <a:schemeClr val="accent1"/>
                </a:solidFill>
                <a:latin typeface="微软雅黑" panose="020B0503020204020204" pitchFamily="34" charset="-122"/>
                <a:ea typeface="微软雅黑" panose="020B0503020204020204" pitchFamily="34" charset="-122"/>
              </a:rPr>
              <a:t>超级计算机</a:t>
            </a:r>
            <a:endParaRPr altLang="zh-CN" b="1" dirty="0" sz="2400" lang="en-US">
              <a:solidFill>
                <a:schemeClr val="accent1"/>
              </a:solidFill>
              <a:latin typeface="微软雅黑" panose="020B0503020204020204" pitchFamily="34" charset="-122"/>
              <a:ea typeface="微软雅黑" panose="020B0503020204020204" pitchFamily="34" charset="-122"/>
            </a:endParaRPr>
          </a:p>
          <a:p>
            <a:pPr algn="ctr"/>
            <a:r>
              <a:rPr altLang="en-US" b="1" dirty="0" sz="2400" lang="zh-CN">
                <a:solidFill>
                  <a:schemeClr val="accent1"/>
                </a:solidFill>
                <a:latin typeface="微软雅黑" panose="020B0503020204020204" pitchFamily="34" charset="-122"/>
                <a:ea typeface="微软雅黑" panose="020B0503020204020204" pitchFamily="34" charset="-122"/>
              </a:rPr>
              <a:t>超算加速芯片</a:t>
            </a:r>
            <a:endParaRPr b="1" dirty="0" sz="2400" lang="en-US">
              <a:solidFill>
                <a:schemeClr val="accent1"/>
              </a:solidFill>
              <a:latin typeface="微软雅黑" panose="020B0503020204020204" pitchFamily="34" charset="-122"/>
              <a:ea typeface="微软雅黑" panose="020B0503020204020204" pitchFamily="34" charset="-122"/>
            </a:endParaRPr>
          </a:p>
        </p:txBody>
      </p:sp>
      <p:sp>
        <p:nvSpPr>
          <p:cNvPr id="1048785" name="文本框 9"/>
          <p:cNvSpPr txBox="1"/>
          <p:nvPr/>
        </p:nvSpPr>
        <p:spPr>
          <a:xfrm>
            <a:off x="3582000" y="1080000"/>
            <a:ext cx="5135880" cy="6248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smtClean="0">
                <a:solidFill>
                  <a:srgbClr val="0070C0"/>
                </a:solidFill>
                <a:latin typeface="Microsoft YaHei" charset="-122"/>
                <a:ea typeface="Microsoft YaHei" charset="-122"/>
                <a:cs typeface="Microsoft YaHei" charset="-122"/>
              </a:rPr>
              <a:t>数据空间的</a:t>
            </a:r>
            <a:r>
              <a:rPr altLang="en-US" dirty="0" sz="3600" lang="zh-CN">
                <a:solidFill>
                  <a:srgbClr val="0070C0"/>
                </a:solidFill>
                <a:latin typeface="Microsoft YaHei" charset="-122"/>
                <a:ea typeface="Microsoft YaHei" charset="-122"/>
                <a:cs typeface="Microsoft YaHei" charset="-122"/>
              </a:rPr>
              <a:t>双螺旋效应</a:t>
            </a:r>
          </a:p>
        </p:txBody>
      </p:sp>
      <p:sp>
        <p:nvSpPr>
          <p:cNvPr id="1048786" name="任意多边形: 形状 11"/>
          <p:cNvSpPr/>
          <p:nvPr/>
        </p:nvSpPr>
        <p:spPr>
          <a:xfrm>
            <a:off x="1313122" y="3061268"/>
            <a:ext cx="9343733" cy="1825214"/>
          </a:xfrm>
          <a:custGeom>
            <a:avLst/>
            <a:gdLst>
              <a:gd name="connsiteX0" fmla="*/ 0 w 9995984"/>
              <a:gd name="connsiteY0" fmla="*/ 1273297 h 3692060"/>
              <a:gd name="connsiteX1" fmla="*/ 1182790 w 9995984"/>
              <a:gd name="connsiteY1" fmla="*/ 140440 h 3692060"/>
              <a:gd name="connsiteX2" fmla="*/ 3376726 w 9995984"/>
              <a:gd name="connsiteY2" fmla="*/ 3691932 h 3692060"/>
              <a:gd name="connsiteX3" fmla="*/ 4958981 w 9995984"/>
              <a:gd name="connsiteY3" fmla="*/ 3 h 3692060"/>
              <a:gd name="connsiteX4" fmla="*/ 6566203 w 9995984"/>
              <a:gd name="connsiteY4" fmla="*/ 3666965 h 3692060"/>
              <a:gd name="connsiteX5" fmla="*/ 8001780 w 9995984"/>
              <a:gd name="connsiteY5" fmla="*/ 90507 h 3692060"/>
              <a:gd name="connsiteX6" fmla="*/ 9995984 w 9995984"/>
              <a:gd name="connsiteY6" fmla="*/ 3610791 h 3692060"/>
              <a:gd name="connsiteX0" fmla="*/ 0 w 9995984"/>
              <a:gd name="connsiteY0" fmla="*/ 1273297 h 3692049"/>
              <a:gd name="connsiteX1" fmla="*/ 1685242 w 9995984"/>
              <a:gd name="connsiteY1" fmla="*/ 134199 h 3692049"/>
              <a:gd name="connsiteX2" fmla="*/ 3376726 w 9995984"/>
              <a:gd name="connsiteY2" fmla="*/ 3691932 h 3692049"/>
              <a:gd name="connsiteX3" fmla="*/ 4958981 w 9995984"/>
              <a:gd name="connsiteY3" fmla="*/ 3 h 3692049"/>
              <a:gd name="connsiteX4" fmla="*/ 6566203 w 9995984"/>
              <a:gd name="connsiteY4" fmla="*/ 3666965 h 3692049"/>
              <a:gd name="connsiteX5" fmla="*/ 8001780 w 9995984"/>
              <a:gd name="connsiteY5" fmla="*/ 90507 h 3692049"/>
              <a:gd name="connsiteX6" fmla="*/ 9995984 w 9995984"/>
              <a:gd name="connsiteY6" fmla="*/ 3610791 h 3692049"/>
              <a:gd name="connsiteX0" fmla="*/ 0 w 9343733"/>
              <a:gd name="connsiteY0" fmla="*/ 1363801 h 3692048"/>
              <a:gd name="connsiteX1" fmla="*/ 1032991 w 9343733"/>
              <a:gd name="connsiteY1" fmla="*/ 134199 h 3692048"/>
              <a:gd name="connsiteX2" fmla="*/ 2724475 w 9343733"/>
              <a:gd name="connsiteY2" fmla="*/ 3691932 h 3692048"/>
              <a:gd name="connsiteX3" fmla="*/ 4306730 w 9343733"/>
              <a:gd name="connsiteY3" fmla="*/ 3 h 3692048"/>
              <a:gd name="connsiteX4" fmla="*/ 5913952 w 9343733"/>
              <a:gd name="connsiteY4" fmla="*/ 3666965 h 3692048"/>
              <a:gd name="connsiteX5" fmla="*/ 7349529 w 9343733"/>
              <a:gd name="connsiteY5" fmla="*/ 90507 h 3692048"/>
              <a:gd name="connsiteX6" fmla="*/ 9343733 w 9343733"/>
              <a:gd name="connsiteY6" fmla="*/ 3610791 h 3692048"/>
              <a:gd name="connsiteX0" fmla="*/ 0 w 9343733"/>
              <a:gd name="connsiteY0" fmla="*/ 1363801 h 3692048"/>
              <a:gd name="connsiteX1" fmla="*/ 1032991 w 9343733"/>
              <a:gd name="connsiteY1" fmla="*/ 134199 h 3692048"/>
              <a:gd name="connsiteX2" fmla="*/ 2724475 w 9343733"/>
              <a:gd name="connsiteY2" fmla="*/ 3691932 h 3692048"/>
              <a:gd name="connsiteX3" fmla="*/ 4306730 w 9343733"/>
              <a:gd name="connsiteY3" fmla="*/ 3 h 3692048"/>
              <a:gd name="connsiteX4" fmla="*/ 5913952 w 9343733"/>
              <a:gd name="connsiteY4" fmla="*/ 3666965 h 3692048"/>
              <a:gd name="connsiteX5" fmla="*/ 7489966 w 9343733"/>
              <a:gd name="connsiteY5" fmla="*/ 46815 h 3692048"/>
              <a:gd name="connsiteX6" fmla="*/ 9343733 w 9343733"/>
              <a:gd name="connsiteY6" fmla="*/ 3610791 h 3692048"/>
              <a:gd name="connsiteX0" fmla="*/ 0 w 9343733"/>
              <a:gd name="connsiteY0" fmla="*/ 1351319 h 3679546"/>
              <a:gd name="connsiteX1" fmla="*/ 1032991 w 9343733"/>
              <a:gd name="connsiteY1" fmla="*/ 121717 h 3679546"/>
              <a:gd name="connsiteX2" fmla="*/ 2724475 w 9343733"/>
              <a:gd name="connsiteY2" fmla="*/ 3679450 h 3679546"/>
              <a:gd name="connsiteX3" fmla="*/ 4200622 w 9343733"/>
              <a:gd name="connsiteY3" fmla="*/ 4 h 3679546"/>
              <a:gd name="connsiteX4" fmla="*/ 5913952 w 9343733"/>
              <a:gd name="connsiteY4" fmla="*/ 3654483 h 3679546"/>
              <a:gd name="connsiteX5" fmla="*/ 7489966 w 9343733"/>
              <a:gd name="connsiteY5" fmla="*/ 34333 h 3679546"/>
              <a:gd name="connsiteX6" fmla="*/ 9343733 w 9343733"/>
              <a:gd name="connsiteY6" fmla="*/ 3598309 h 36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3733" h="3679546">
                <a:moveTo>
                  <a:pt x="0" y="1351319"/>
                </a:moveTo>
                <a:cubicBezTo>
                  <a:pt x="310001" y="583337"/>
                  <a:pt x="578912" y="-266305"/>
                  <a:pt x="1032991" y="121717"/>
                </a:cubicBezTo>
                <a:cubicBezTo>
                  <a:pt x="1487070" y="509739"/>
                  <a:pt x="2196537" y="3699736"/>
                  <a:pt x="2724475" y="3679450"/>
                </a:cubicBezTo>
                <a:cubicBezTo>
                  <a:pt x="3252414" y="3659165"/>
                  <a:pt x="3669043" y="4165"/>
                  <a:pt x="4200622" y="4"/>
                </a:cubicBezTo>
                <a:cubicBezTo>
                  <a:pt x="4732201" y="-4157"/>
                  <a:pt x="5365728" y="3648762"/>
                  <a:pt x="5913952" y="3654483"/>
                </a:cubicBezTo>
                <a:cubicBezTo>
                  <a:pt x="6462176" y="3660204"/>
                  <a:pt x="6918336" y="43695"/>
                  <a:pt x="7489966" y="34333"/>
                </a:cubicBezTo>
                <a:cubicBezTo>
                  <a:pt x="8061596" y="24971"/>
                  <a:pt x="8632446" y="1833486"/>
                  <a:pt x="9343733" y="3598309"/>
                </a:cubicBezTo>
              </a:path>
            </a:pathLst>
          </a:custGeom>
          <a:noFill/>
          <a:ln w="635000">
            <a:solidFill>
              <a:schemeClr val="accent5">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87" name="文本框 16"/>
          <p:cNvSpPr txBox="1"/>
          <p:nvPr/>
        </p:nvSpPr>
        <p:spPr>
          <a:xfrm>
            <a:off x="3168052" y="5981687"/>
            <a:ext cx="5948680" cy="510540"/>
          </a:xfrm>
          <a:prstGeom prst="rect"/>
          <a:noFill/>
        </p:spPr>
        <p:txBody>
          <a:bodyPr rtlCol="0" wrap="none">
            <a:spAutoFit/>
          </a:bodyPr>
          <a:p>
            <a:pPr algn="ctr"/>
            <a:r>
              <a:rPr altLang="en-US" b="1" dirty="0" sz="2800" lang="zh-CN" spc="300">
                <a:solidFill>
                  <a:srgbClr val="C00000"/>
                </a:solidFill>
                <a:latin typeface="Microsoft YaHei" charset="-122"/>
                <a:ea typeface="Microsoft YaHei" charset="-122"/>
                <a:cs typeface="Microsoft YaHei" charset="-122"/>
              </a:rPr>
              <a:t>计算能力创新 </a:t>
            </a:r>
            <a:r>
              <a:rPr altLang="zh-CN" b="1" dirty="0" sz="2800" lang="en-US" spc="300">
                <a:solidFill>
                  <a:srgbClr val="C00000"/>
                </a:solidFill>
                <a:latin typeface="Microsoft YaHei" charset="-122"/>
                <a:ea typeface="Microsoft YaHei" charset="-122"/>
                <a:cs typeface="Microsoft YaHei" charset="-122"/>
                <a:sym typeface="Wingdings" panose="05000000000000000000" pitchFamily="2" charset="2"/>
              </a:rPr>
              <a:t> </a:t>
            </a:r>
            <a:r>
              <a:rPr altLang="en-US" b="1" dirty="0" sz="2800" lang="zh-CN" spc="300">
                <a:solidFill>
                  <a:srgbClr val="C00000"/>
                </a:solidFill>
                <a:latin typeface="Microsoft YaHei" charset="-122"/>
                <a:ea typeface="Microsoft YaHei" charset="-122"/>
                <a:cs typeface="Microsoft YaHei" charset="-122"/>
                <a:sym typeface="Wingdings" panose="05000000000000000000" pitchFamily="2" charset="2"/>
              </a:rPr>
              <a:t>新型</a:t>
            </a:r>
            <a:r>
              <a:rPr altLang="en-US" b="1" dirty="0" sz="2800" lang="zh-CN" spc="300">
                <a:solidFill>
                  <a:srgbClr val="C00000"/>
                </a:solidFill>
                <a:latin typeface="Microsoft YaHei" charset="-122"/>
                <a:ea typeface="Microsoft YaHei" charset="-122"/>
                <a:cs typeface="Microsoft YaHei" charset="-122"/>
              </a:rPr>
              <a:t>智能涌现</a:t>
            </a:r>
          </a:p>
        </p:txBody>
      </p:sp>
      <p:pic>
        <p:nvPicPr>
          <p:cNvPr id="2097174" name="Picture 2" descr="https://o.remove.bg/downloads/5cf33e75-1843-40f5-9847-4c5cb81ccf70/image-removebg-preview.png"/>
          <p:cNvPicPr>
            <a:picLocks noChangeAspect="1" noChangeArrowheads="1"/>
          </p:cNvPicPr>
          <p:nvPr/>
        </p:nvPicPr>
        <p:blipFill>
          <a:blip xmlns:r="http://schemas.openxmlformats.org/officeDocument/2006/relationships" r:embed="rId2"/>
          <a:srcRect/>
          <a:stretch>
            <a:fillRect/>
          </a:stretch>
        </p:blipFill>
        <p:spPr bwMode="auto">
          <a:xfrm>
            <a:off x="541305" y="2883262"/>
            <a:ext cx="10382250" cy="2181225"/>
          </a:xfrm>
          <a:prstGeom prst="rect"/>
          <a:noFill/>
        </p:spPr>
      </p:pic>
    </p:spTree>
  </p:cSld>
  <p:clrMapOvr>
    <a:masterClrMapping/>
  </p:clrMapOvr>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788" name="矩形 3"/>
          <p:cNvSpPr/>
          <p:nvPr/>
        </p:nvSpPr>
        <p:spPr>
          <a:xfrm>
            <a:off x="2868711" y="2789199"/>
            <a:ext cx="3100289" cy="891541"/>
          </a:xfrm>
          <a:prstGeom prst="rect"/>
        </p:spPr>
        <p:txBody>
          <a:bodyPr wrap="square">
            <a:spAutoFit/>
          </a:bodyPr>
          <a:p>
            <a:pPr algn="ctr" marR="45085">
              <a:lnSpc>
                <a:spcPct val="150000"/>
              </a:lnSpc>
            </a:pPr>
            <a:r>
              <a:rPr altLang="en-US" b="1" dirty="0" sz="3600" lang="zh-CN" smtClean="0">
                <a:solidFill>
                  <a:srgbClr val="0070C0"/>
                </a:solidFill>
                <a:latin typeface="Microsoft YaHei" charset="-122"/>
                <a:ea typeface="Microsoft YaHei" charset="-122"/>
                <a:cs typeface="Microsoft YaHei" charset="-122"/>
                <a:sym typeface="黑体" panose="02010609060101010101" charset="-122"/>
              </a:rPr>
              <a:t>数据</a:t>
            </a:r>
            <a:r>
              <a:rPr altLang="en-US" b="1" dirty="0" sz="3600" lang="zh-CN" smtClean="0">
                <a:solidFill>
                  <a:srgbClr val="0070C0"/>
                </a:solidFill>
                <a:latin typeface="Microsoft YaHei" charset="-122"/>
                <a:ea typeface="Microsoft YaHei" charset="-122"/>
                <a:cs typeface="Microsoft YaHei" charset="-122"/>
                <a:sym typeface="黑体" panose="02010609060101010101" charset="-122"/>
              </a:rPr>
              <a:t>基础</a:t>
            </a:r>
            <a:r>
              <a:rPr altLang="en-US" b="1" dirty="0" sz="3600" lang="zh-CN" smtClean="0">
                <a:solidFill>
                  <a:srgbClr val="0070C0"/>
                </a:solidFill>
                <a:latin typeface="Microsoft YaHei" charset="-122"/>
                <a:ea typeface="Microsoft YaHei" charset="-122"/>
                <a:cs typeface="Microsoft YaHei" charset="-122"/>
                <a:sym typeface="黑体" panose="02010609060101010101" charset="-122"/>
              </a:rPr>
              <a:t>制度    </a:t>
            </a:r>
            <a:endParaRPr altLang="zh-CN" b="1" dirty="0" sz="3200" lang="en-US">
              <a:solidFill>
                <a:srgbClr val="0070C0"/>
              </a:solidFill>
              <a:latin typeface="Microsoft YaHei" charset="-122"/>
              <a:ea typeface="Microsoft YaHei" charset="-122"/>
              <a:cs typeface="Microsoft YaHei" charset="-122"/>
              <a:sym typeface="黑体" panose="02010609060101010101" pitchFamily="2" charset="-122"/>
            </a:endParaRPr>
          </a:p>
        </p:txBody>
      </p:sp>
      <p:sp>
        <p:nvSpPr>
          <p:cNvPr id="1048789" name="矩形 4"/>
          <p:cNvSpPr/>
          <p:nvPr/>
        </p:nvSpPr>
        <p:spPr>
          <a:xfrm>
            <a:off x="6361211" y="2789199"/>
            <a:ext cx="3100289" cy="891539"/>
          </a:xfrm>
          <a:prstGeom prst="rect"/>
        </p:spPr>
        <p:txBody>
          <a:bodyPr wrap="square">
            <a:spAutoFit/>
          </a:bodyPr>
          <a:p>
            <a:pPr algn="ctr" marR="45085">
              <a:lnSpc>
                <a:spcPct val="150000"/>
              </a:lnSpc>
            </a:pPr>
            <a:r>
              <a:rPr altLang="en-US" b="1" dirty="0" sz="3600" lang="zh-CN" smtClean="0">
                <a:solidFill>
                  <a:srgbClr val="0070C0"/>
                </a:solidFill>
                <a:latin typeface="Microsoft YaHei" charset="-122"/>
                <a:ea typeface="Microsoft YaHei" charset="-122"/>
                <a:cs typeface="Microsoft YaHei" charset="-122"/>
                <a:sym typeface="黑体" panose="02010609060101010101" charset="-122"/>
              </a:rPr>
              <a:t>工程技术体系</a:t>
            </a:r>
            <a:endParaRPr altLang="zh-CN" b="1" dirty="0" sz="3200" lang="en-US">
              <a:solidFill>
                <a:srgbClr val="0070C0"/>
              </a:solidFill>
              <a:latin typeface="Microsoft YaHei" charset="-122"/>
              <a:ea typeface="Microsoft YaHei" charset="-122"/>
              <a:cs typeface="Microsoft YaHei" charset="-122"/>
              <a:sym typeface="黑体" panose="02010609060101010101" pitchFamily="2" charset="-122"/>
            </a:endParaRPr>
          </a:p>
        </p:txBody>
      </p:sp>
      <p:sp>
        <p:nvSpPr>
          <p:cNvPr id="1048790" name="文本框 5"/>
          <p:cNvSpPr txBox="1"/>
          <p:nvPr/>
        </p:nvSpPr>
        <p:spPr>
          <a:xfrm>
            <a:off x="3832072" y="1080000"/>
            <a:ext cx="4640580" cy="6248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smtClean="0">
                <a:solidFill>
                  <a:srgbClr val="0070C0"/>
                </a:solidFill>
                <a:latin typeface="Microsoft YaHei" charset="-122"/>
                <a:ea typeface="Microsoft YaHei" charset="-122"/>
                <a:cs typeface="Microsoft YaHei" charset="-122"/>
              </a:rPr>
              <a:t>数据空间的两大支柱</a:t>
            </a:r>
            <a:endParaRPr altLang="en-US" dirty="0" sz="3600" lang="zh-CN">
              <a:solidFill>
                <a:srgbClr val="0070C0"/>
              </a:solidFill>
              <a:latin typeface="Microsoft YaHei" charset="-122"/>
              <a:ea typeface="Microsoft YaHei" charset="-122"/>
              <a:cs typeface="Microsoft YaHei"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788"/>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048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8" grpId="0"/>
      <p:bldP spid="104878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791" name="圆角矩形 20"/>
          <p:cNvSpPr>
            <a:spLocks noChangeArrowheads="1"/>
          </p:cNvSpPr>
          <p:nvPr/>
        </p:nvSpPr>
        <p:spPr bwMode="auto">
          <a:xfrm>
            <a:off x="1691802" y="2007685"/>
            <a:ext cx="874441" cy="353312"/>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zh-CN" dirty="0" sz="2000" kern="0" kumimoji="1" lang="en-US" smtClean="0">
                <a:solidFill>
                  <a:prstClr val="white"/>
                </a:solidFill>
                <a:latin typeface="微软雅黑" panose="020B0503020204020204" pitchFamily="34" charset="-122"/>
                <a:ea typeface="微软雅黑" panose="020B0503020204020204" pitchFamily="34" charset="-122"/>
                <a:sym typeface="Symbol" panose="05050102010706020507" pitchFamily="18" charset="2"/>
              </a:rPr>
              <a:t>2012</a:t>
            </a:r>
            <a:endParaRPr altLang="en-US" baseline="0" b="1" cap="none" dirty="0" sz="18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792" name="圆角矩形 20"/>
          <p:cNvSpPr>
            <a:spLocks noChangeArrowheads="1"/>
          </p:cNvSpPr>
          <p:nvPr/>
        </p:nvSpPr>
        <p:spPr bwMode="auto">
          <a:xfrm>
            <a:off x="5025373" y="2007685"/>
            <a:ext cx="874441" cy="353312"/>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zh-CN" dirty="0" sz="2000" kern="0" kumimoji="1" lang="en-US" smtClean="0">
                <a:solidFill>
                  <a:prstClr val="white"/>
                </a:solidFill>
                <a:latin typeface="微软雅黑" panose="020B0503020204020204" pitchFamily="34" charset="-122"/>
                <a:ea typeface="微软雅黑" panose="020B0503020204020204" pitchFamily="34" charset="-122"/>
                <a:sym typeface="Symbol" panose="05050102010706020507" pitchFamily="18" charset="2"/>
              </a:rPr>
              <a:t>2017</a:t>
            </a:r>
            <a:endParaRPr altLang="en-US" baseline="0" b="1" cap="none" dirty="0" sz="18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sp>
        <p:nvSpPr>
          <p:cNvPr id="1048793" name="圆角矩形 20"/>
          <p:cNvSpPr>
            <a:spLocks noChangeArrowheads="1"/>
          </p:cNvSpPr>
          <p:nvPr/>
        </p:nvSpPr>
        <p:spPr bwMode="auto">
          <a:xfrm>
            <a:off x="8059144" y="2042918"/>
            <a:ext cx="874441" cy="353312"/>
          </a:xfrm>
          <a:prstGeom prst="roundRect">
            <a:avLst>
              <a:gd name="adj" fmla="val 0"/>
            </a:avLst>
          </a:prstGeom>
          <a:solidFill>
            <a:srgbClr val="003660"/>
          </a:solidFill>
          <a:ln>
            <a:noFill/>
          </a:ln>
          <a:effectLst>
            <a:outerShdw algn="ctr" blurRad="63500" dir="2700000" dist="17961" rotWithShape="0">
              <a:srgbClr val="99995C">
                <a:alpha val="50000"/>
              </a:srgbClr>
            </a:outerShdw>
          </a:effectLst>
        </p:spPr>
        <p:txBody>
          <a:bodyPr anchor="ctr"/>
          <a:lstStyle>
            <a:lvl1pPr>
              <a:defRPr b="1" sz="2400">
                <a:solidFill>
                  <a:srgbClr val="213765"/>
                </a:solidFill>
                <a:latin typeface="Arial" panose="020B0604020202020204" pitchFamily="34" charset="0"/>
                <a:ea typeface="宋体" panose="02010600030101010101" pitchFamily="2" charset="-122"/>
              </a:defRPr>
            </a:lvl1pPr>
            <a:lvl2pPr indent="-285750" marL="742950">
              <a:defRPr b="1" sz="2400">
                <a:solidFill>
                  <a:srgbClr val="213765"/>
                </a:solidFill>
                <a:latin typeface="Arial" panose="020B0604020202020204" pitchFamily="34" charset="0"/>
                <a:ea typeface="宋体" panose="02010600030101010101" pitchFamily="2" charset="-122"/>
              </a:defRPr>
            </a:lvl2pPr>
            <a:lvl3pPr indent="-228600" marL="1143000">
              <a:defRPr b="1" sz="2400">
                <a:solidFill>
                  <a:srgbClr val="213765"/>
                </a:solidFill>
                <a:latin typeface="Arial" panose="020B0604020202020204" pitchFamily="34" charset="0"/>
                <a:ea typeface="宋体" panose="02010600030101010101" pitchFamily="2" charset="-122"/>
              </a:defRPr>
            </a:lvl3pPr>
            <a:lvl4pPr indent="-228600" marL="1600200">
              <a:defRPr b="1" sz="2400">
                <a:solidFill>
                  <a:srgbClr val="213765"/>
                </a:solidFill>
                <a:latin typeface="Arial" panose="020B0604020202020204" pitchFamily="34" charset="0"/>
                <a:ea typeface="宋体" panose="02010600030101010101" pitchFamily="2" charset="-122"/>
              </a:defRPr>
            </a:lvl4pPr>
            <a:lvl5pPr indent="-228600" marL="2057400">
              <a:defRPr b="1" sz="2400">
                <a:solidFill>
                  <a:srgbClr val="213765"/>
                </a:solidFill>
                <a:latin typeface="Arial" panose="020B0604020202020204" pitchFamily="34" charset="0"/>
                <a:ea typeface="宋体" panose="02010600030101010101" pitchFamily="2" charset="-122"/>
              </a:defRPr>
            </a:lvl5pPr>
            <a:lvl6pPr fontAlgn="base" indent="-228600" marL="2514600">
              <a:spcBef>
                <a:spcPct val="0"/>
              </a:spcBef>
              <a:spcAft>
                <a:spcPct val="0"/>
              </a:spcAft>
              <a:defRPr b="1" sz="2400">
                <a:solidFill>
                  <a:srgbClr val="213765"/>
                </a:solidFill>
                <a:latin typeface="Arial" panose="020B0604020202020204" pitchFamily="34" charset="0"/>
                <a:ea typeface="宋体" panose="02010600030101010101" pitchFamily="2" charset="-122"/>
              </a:defRPr>
            </a:lvl6pPr>
            <a:lvl7pPr fontAlgn="base" indent="-228600" marL="2971800">
              <a:spcBef>
                <a:spcPct val="0"/>
              </a:spcBef>
              <a:spcAft>
                <a:spcPct val="0"/>
              </a:spcAft>
              <a:defRPr b="1" sz="2400">
                <a:solidFill>
                  <a:srgbClr val="213765"/>
                </a:solidFill>
                <a:latin typeface="Arial" panose="020B0604020202020204" pitchFamily="34" charset="0"/>
                <a:ea typeface="宋体" panose="02010600030101010101" pitchFamily="2" charset="-122"/>
              </a:defRPr>
            </a:lvl7pPr>
            <a:lvl8pPr fontAlgn="base" indent="-228600" marL="3429000">
              <a:spcBef>
                <a:spcPct val="0"/>
              </a:spcBef>
              <a:spcAft>
                <a:spcPct val="0"/>
              </a:spcAft>
              <a:defRPr b="1" sz="2400">
                <a:solidFill>
                  <a:srgbClr val="213765"/>
                </a:solidFill>
                <a:latin typeface="Arial" panose="020B0604020202020204" pitchFamily="34" charset="0"/>
                <a:ea typeface="宋体" panose="02010600030101010101" pitchFamily="2" charset="-122"/>
              </a:defRPr>
            </a:lvl8pPr>
            <a:lvl9pPr fontAlgn="base" indent="-228600" marL="3886200">
              <a:spcBef>
                <a:spcPct val="0"/>
              </a:spcBef>
              <a:spcAft>
                <a:spcPct val="0"/>
              </a:spcAft>
              <a:defRPr b="1" sz="2400">
                <a:solidFill>
                  <a:srgbClr val="213765"/>
                </a:solidFill>
                <a:latin typeface="Arial" panose="020B0604020202020204" pitchFamily="34" charset="0"/>
                <a:ea typeface="宋体" panose="02010600030101010101" pitchFamily="2" charset="-122"/>
              </a:defRPr>
            </a:lvl9pPr>
          </a:lstStyle>
          <a:p>
            <a:pPr algn="ctr" defTabSz="914400" eaLnBrk="0" fontAlgn="auto" hangingPunct="0" indent="0" latinLnBrk="0" lvl="0" marL="0" marR="0" rtl="0">
              <a:lnSpc>
                <a:spcPct val="100000"/>
              </a:lnSpc>
              <a:spcBef>
                <a:spcPct val="50000"/>
              </a:spcBef>
              <a:spcAft>
                <a:spcPts val="0"/>
              </a:spcAft>
              <a:buClrTx/>
              <a:buSzTx/>
              <a:buFontTx/>
              <a:buNone/>
            </a:pPr>
            <a:r>
              <a:rPr altLang="zh-CN" dirty="0" sz="2000" kern="0" kumimoji="1" lang="en-US" smtClean="0">
                <a:solidFill>
                  <a:prstClr val="white"/>
                </a:solidFill>
                <a:latin typeface="微软雅黑" panose="020B0503020204020204" pitchFamily="34" charset="-122"/>
                <a:ea typeface="微软雅黑" panose="020B0503020204020204" pitchFamily="34" charset="-122"/>
                <a:sym typeface="Symbol" panose="05050102010706020507" pitchFamily="18" charset="2"/>
              </a:rPr>
              <a:t>2022</a:t>
            </a:r>
            <a:endParaRPr altLang="en-US" baseline="0" b="1" cap="none" dirty="0" sz="1800" i="0" kern="0" kumimoji="1" lang="zh-CN" noProof="0" normalizeH="0" spc="0" strike="noStrike" u="none">
              <a:ln>
                <a:noFill/>
              </a:ln>
              <a:solidFill>
                <a:prstClr val="white"/>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endParaRPr>
          </a:p>
        </p:txBody>
      </p:sp>
      <p:pic>
        <p:nvPicPr>
          <p:cNvPr id="2097175" name="图片 44"/>
          <p:cNvPicPr>
            <a:picLocks noChangeAspect="1"/>
          </p:cNvPicPr>
          <p:nvPr/>
        </p:nvPicPr>
        <p:blipFill>
          <a:blip xmlns:r="http://schemas.openxmlformats.org/officeDocument/2006/relationships" r:embed="rId1"/>
          <a:stretch>
            <a:fillRect/>
          </a:stretch>
        </p:blipFill>
        <p:spPr>
          <a:xfrm>
            <a:off x="1542984" y="2547068"/>
            <a:ext cx="1546069" cy="1026960"/>
          </a:xfrm>
          <a:prstGeom prst="rect"/>
        </p:spPr>
      </p:pic>
      <p:sp>
        <p:nvSpPr>
          <p:cNvPr id="1048794" name="文本框 45"/>
          <p:cNvSpPr txBox="1"/>
          <p:nvPr/>
        </p:nvSpPr>
        <p:spPr>
          <a:xfrm>
            <a:off x="1398101" y="3468745"/>
            <a:ext cx="1780355" cy="523220"/>
          </a:xfrm>
          <a:prstGeom prst="rect"/>
          <a:noFill/>
        </p:spPr>
        <p:txBody>
          <a:bodyPr rtlCol="0" wrap="square">
            <a:spAutoFit/>
          </a:bodyPr>
          <a:p>
            <a:pPr algn="ctr"/>
            <a:r>
              <a:rPr altLang="zh-CN" dirty="0" sz="1400" lang="en-US" err="1" smtClean="0">
                <a:solidFill>
                  <a:schemeClr val="accent1">
                    <a:lumMod val="50000"/>
                  </a:schemeClr>
                </a:solidFill>
                <a:latin typeface="微软雅黑" panose="020B0503020204020204" pitchFamily="34" charset="-122"/>
                <a:ea typeface="微软雅黑" panose="020B0503020204020204" pitchFamily="34" charset="-122"/>
              </a:rPr>
              <a:t>Geforce</a:t>
            </a:r>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 GTX 580</a:t>
            </a:r>
          </a:p>
          <a:p>
            <a:pPr algn="ctr"/>
            <a:r>
              <a:rPr altLang="en-US" dirty="0" sz="1400" lang="zh-CN">
                <a:solidFill>
                  <a:schemeClr val="accent1">
                    <a:lumMod val="50000"/>
                  </a:schemeClr>
                </a:solidFill>
                <a:latin typeface="微软雅黑" panose="020B0503020204020204" pitchFamily="34" charset="-122"/>
                <a:ea typeface="微软雅黑" panose="020B0503020204020204" pitchFamily="34" charset="-122"/>
              </a:rPr>
              <a:t>显卡</a:t>
            </a:r>
          </a:p>
        </p:txBody>
      </p:sp>
      <p:sp>
        <p:nvSpPr>
          <p:cNvPr id="1048795" name="文本框 46"/>
          <p:cNvSpPr txBox="1"/>
          <p:nvPr/>
        </p:nvSpPr>
        <p:spPr>
          <a:xfrm>
            <a:off x="4640597" y="3467562"/>
            <a:ext cx="1780355" cy="523220"/>
          </a:xfrm>
          <a:prstGeom prst="rect"/>
          <a:noFill/>
        </p:spPr>
        <p:txBody>
          <a:bodyPr rtlCol="0" wrap="square">
            <a:spAutoFit/>
          </a:bodyPr>
          <a:p>
            <a:pPr algn="ctr"/>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Tesla P100</a:t>
            </a:r>
          </a:p>
          <a:p>
            <a:pPr algn="ctr"/>
            <a:r>
              <a:rPr altLang="zh-CN" dirty="0" sz="1400" lang="en-US">
                <a:solidFill>
                  <a:schemeClr val="accent1">
                    <a:lumMod val="50000"/>
                  </a:schemeClr>
                </a:solidFill>
                <a:latin typeface="微软雅黑" panose="020B0503020204020204" pitchFamily="34" charset="-122"/>
                <a:ea typeface="微软雅黑" panose="020B0503020204020204" pitchFamily="34" charset="-122"/>
              </a:rPr>
              <a:t>GPU</a:t>
            </a:r>
            <a:endParaRPr altLang="en-US" dirty="0" sz="1400" lang="zh-CN">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48796" name="文本框 47"/>
          <p:cNvSpPr txBox="1"/>
          <p:nvPr/>
        </p:nvSpPr>
        <p:spPr>
          <a:xfrm>
            <a:off x="7523334" y="3438763"/>
            <a:ext cx="1780355" cy="523220"/>
          </a:xfrm>
          <a:prstGeom prst="rect"/>
          <a:noFill/>
        </p:spPr>
        <p:txBody>
          <a:bodyPr rtlCol="0" wrap="square">
            <a:spAutoFit/>
          </a:bodyPr>
          <a:p>
            <a:pPr algn="ctr"/>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HGX A100</a:t>
            </a:r>
          </a:p>
          <a:p>
            <a:pPr algn="ctr"/>
            <a:r>
              <a:rPr altLang="zh-CN" dirty="0" sz="1400" lang="en-US">
                <a:solidFill>
                  <a:schemeClr val="accent1">
                    <a:lumMod val="50000"/>
                  </a:schemeClr>
                </a:solidFill>
                <a:latin typeface="微软雅黑" panose="020B0503020204020204" pitchFamily="34" charset="-122"/>
                <a:ea typeface="微软雅黑" panose="020B0503020204020204" pitchFamily="34" charset="-122"/>
              </a:rPr>
              <a:t>GPU</a:t>
            </a:r>
            <a:endParaRPr altLang="en-US" dirty="0" sz="1400" lang="zh-CN">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2097176" name="图片 48"/>
          <p:cNvPicPr>
            <a:picLocks noChangeAspect="1"/>
          </p:cNvPicPr>
          <p:nvPr/>
        </p:nvPicPr>
        <p:blipFill>
          <a:blip xmlns:r="http://schemas.openxmlformats.org/officeDocument/2006/relationships" r:embed="rId2" cstate="print"/>
          <a:stretch>
            <a:fillRect/>
          </a:stretch>
        </p:blipFill>
        <p:spPr>
          <a:xfrm>
            <a:off x="4719493" y="2513507"/>
            <a:ext cx="1431274" cy="1054499"/>
          </a:xfrm>
          <a:prstGeom prst="rect"/>
        </p:spPr>
      </p:pic>
      <p:sp>
        <p:nvSpPr>
          <p:cNvPr id="1048797" name="文本框 52"/>
          <p:cNvSpPr txBox="1"/>
          <p:nvPr/>
        </p:nvSpPr>
        <p:spPr>
          <a:xfrm>
            <a:off x="1232601" y="3981427"/>
            <a:ext cx="2166836" cy="523220"/>
          </a:xfrm>
          <a:prstGeom prst="rect"/>
          <a:solidFill>
            <a:schemeClr val="accent1">
              <a:lumMod val="20000"/>
              <a:lumOff val="80000"/>
            </a:schemeClr>
          </a:solidFill>
        </p:spPr>
        <p:txBody>
          <a:bodyPr rtlCol="0" wrap="square">
            <a:spAutoFit/>
          </a:bodyPr>
          <a:p>
            <a:pPr algn="just"/>
            <a:r>
              <a:rPr altLang="zh-CN" dirty="0" sz="1400" lang="en-US" err="1" smtClean="0">
                <a:solidFill>
                  <a:schemeClr val="accent1">
                    <a:lumMod val="50000"/>
                  </a:schemeClr>
                </a:solidFill>
                <a:latin typeface="微软雅黑" panose="020B0503020204020204" pitchFamily="34" charset="-122"/>
                <a:ea typeface="微软雅黑" panose="020B0503020204020204" pitchFamily="34" charset="-122"/>
              </a:rPr>
              <a:t>AlexNet</a:t>
            </a:r>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一鸣惊人</a:t>
            </a:r>
            <a:endPar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endParaRPr>
          </a:p>
          <a:p>
            <a:pPr algn="just"/>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在</a:t>
            </a:r>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ImageNet</a:t>
            </a:r>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挑战赛夺冠</a:t>
            </a:r>
            <a:endParaRPr altLang="en-US" dirty="0" sz="1400" lang="zh-CN">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48798" name="文本框 53"/>
          <p:cNvSpPr txBox="1"/>
          <p:nvPr/>
        </p:nvSpPr>
        <p:spPr>
          <a:xfrm>
            <a:off x="961884" y="5558090"/>
            <a:ext cx="2708270" cy="370840"/>
          </a:xfrm>
          <a:prstGeom prst="rect"/>
          <a:noFill/>
        </p:spPr>
        <p:txBody>
          <a:bodyPr rtlCol="0" wrap="square">
            <a:spAutoFit/>
          </a:bodyPr>
          <a:p>
            <a:pPr algn="just"/>
            <a:r>
              <a:rPr altLang="zh-CN" dirty="0" sz="1050" lang="en-US" smtClean="0">
                <a:solidFill>
                  <a:schemeClr val="accent1">
                    <a:lumMod val="50000"/>
                  </a:schemeClr>
                </a:solidFill>
                <a:latin typeface="微软雅黑" panose="020B0503020204020204" pitchFamily="34" charset="-122"/>
                <a:ea typeface="微软雅黑" panose="020B0503020204020204" pitchFamily="34" charset="-122"/>
              </a:rPr>
              <a:t>Hinton</a:t>
            </a:r>
            <a:r>
              <a:rPr altLang="en-US" dirty="0" sz="1050" lang="zh-CN" smtClean="0">
                <a:solidFill>
                  <a:schemeClr val="accent1">
                    <a:lumMod val="50000"/>
                  </a:schemeClr>
                </a:solidFill>
                <a:latin typeface="微软雅黑" panose="020B0503020204020204" pitchFamily="34" charset="-122"/>
                <a:ea typeface="微软雅黑" panose="020B0503020204020204" pitchFamily="34" charset="-122"/>
              </a:rPr>
              <a:t>的两个学生：</a:t>
            </a:r>
            <a:r>
              <a:rPr altLang="zh-CN" dirty="0" sz="1050" lang="en-US" smtClean="0">
                <a:solidFill>
                  <a:schemeClr val="accent1">
                    <a:lumMod val="50000"/>
                  </a:schemeClr>
                </a:solidFill>
                <a:latin typeface="微软雅黑" panose="020B0503020204020204" pitchFamily="34" charset="-122"/>
                <a:ea typeface="微软雅黑" panose="020B0503020204020204" pitchFamily="34" charset="-122"/>
              </a:rPr>
              <a:t>Alex </a:t>
            </a:r>
            <a:r>
              <a:rPr altLang="zh-CN" dirty="0" sz="1050" lang="en-US" err="1" smtClean="0">
                <a:solidFill>
                  <a:schemeClr val="accent1">
                    <a:lumMod val="50000"/>
                  </a:schemeClr>
                </a:solidFill>
                <a:latin typeface="微软雅黑" panose="020B0503020204020204" pitchFamily="34" charset="-122"/>
                <a:ea typeface="微软雅黑" panose="020B0503020204020204" pitchFamily="34" charset="-122"/>
              </a:rPr>
              <a:t>Krizhevsky</a:t>
            </a:r>
            <a:r>
              <a:rPr altLang="en-US" dirty="0" sz="1050" lang="zh-CN" smtClean="0">
                <a:solidFill>
                  <a:schemeClr val="accent1">
                    <a:lumMod val="50000"/>
                  </a:schemeClr>
                </a:solidFill>
                <a:latin typeface="微软雅黑" panose="020B0503020204020204" pitchFamily="34" charset="-122"/>
                <a:ea typeface="微软雅黑" panose="020B0503020204020204" pitchFamily="34" charset="-122"/>
              </a:rPr>
              <a:t>和</a:t>
            </a:r>
            <a:r>
              <a:rPr altLang="zh-CN" dirty="0" sz="1050" lang="en-US" err="1" smtClean="0">
                <a:solidFill>
                  <a:schemeClr val="accent1">
                    <a:lumMod val="50000"/>
                  </a:schemeClr>
                </a:solidFill>
                <a:latin typeface="微软雅黑" panose="020B0503020204020204" pitchFamily="34" charset="-122"/>
                <a:ea typeface="微软雅黑" panose="020B0503020204020204" pitchFamily="34" charset="-122"/>
              </a:rPr>
              <a:t>Llya</a:t>
            </a:r>
            <a:r>
              <a:rPr altLang="zh-CN" dirty="0" sz="1050" lang="en-US" smtClean="0">
                <a:solidFill>
                  <a:schemeClr val="accent1">
                    <a:lumMod val="50000"/>
                  </a:schemeClr>
                </a:solidFill>
                <a:latin typeface="微软雅黑" panose="020B0503020204020204" pitchFamily="34" charset="-122"/>
                <a:ea typeface="微软雅黑" panose="020B0503020204020204" pitchFamily="34" charset="-122"/>
              </a:rPr>
              <a:t> </a:t>
            </a:r>
            <a:r>
              <a:rPr altLang="zh-CN" dirty="0" sz="1050" lang="en-US" err="1" smtClean="0">
                <a:solidFill>
                  <a:schemeClr val="accent1">
                    <a:lumMod val="50000"/>
                  </a:schemeClr>
                </a:solidFill>
                <a:latin typeface="微软雅黑" panose="020B0503020204020204" pitchFamily="34" charset="-122"/>
                <a:ea typeface="微软雅黑" panose="020B0503020204020204" pitchFamily="34" charset="-122"/>
              </a:rPr>
              <a:t>Sutskever</a:t>
            </a:r>
            <a:r>
              <a:rPr altLang="en-US" dirty="0" sz="1050" lang="zh-CN" smtClean="0">
                <a:solidFill>
                  <a:schemeClr val="accent1">
                    <a:lumMod val="50000"/>
                  </a:schemeClr>
                </a:solidFill>
                <a:latin typeface="微软雅黑" panose="020B0503020204020204" pitchFamily="34" charset="-122"/>
                <a:ea typeface="微软雅黑" panose="020B0503020204020204" pitchFamily="34" charset="-122"/>
              </a:rPr>
              <a:t>（</a:t>
            </a:r>
            <a:r>
              <a:rPr altLang="zh-CN" dirty="0" sz="1050" lang="en-US" err="1" smtClean="0">
                <a:solidFill>
                  <a:schemeClr val="accent1">
                    <a:lumMod val="50000"/>
                  </a:schemeClr>
                </a:solidFill>
                <a:latin typeface="微软雅黑" panose="020B0503020204020204" pitchFamily="34" charset="-122"/>
                <a:ea typeface="微软雅黑" panose="020B0503020204020204" pitchFamily="34" charset="-122"/>
              </a:rPr>
              <a:t>OpenAI</a:t>
            </a:r>
            <a:r>
              <a:rPr altLang="en-US" dirty="0" sz="1050" lang="zh-CN" smtClean="0">
                <a:solidFill>
                  <a:schemeClr val="accent1">
                    <a:lumMod val="50000"/>
                  </a:schemeClr>
                </a:solidFill>
                <a:latin typeface="微软雅黑" panose="020B0503020204020204" pitchFamily="34" charset="-122"/>
                <a:ea typeface="微软雅黑" panose="020B0503020204020204" pitchFamily="34" charset="-122"/>
              </a:rPr>
              <a:t>联合创始人）</a:t>
            </a:r>
            <a:endParaRPr altLang="zh-CN" dirty="0" sz="1050" lang="en-US"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48799" name="文本框 54"/>
          <p:cNvSpPr txBox="1"/>
          <p:nvPr/>
        </p:nvSpPr>
        <p:spPr>
          <a:xfrm>
            <a:off x="4454208" y="3967227"/>
            <a:ext cx="1921410" cy="523220"/>
          </a:xfrm>
          <a:prstGeom prst="rect"/>
          <a:solidFill>
            <a:schemeClr val="accent1">
              <a:lumMod val="20000"/>
              <a:lumOff val="80000"/>
            </a:schemeClr>
          </a:solidFill>
        </p:spPr>
        <p:txBody>
          <a:bodyPr rtlCol="0" wrap="square">
            <a:spAutoFit/>
          </a:bodyPr>
          <a:p>
            <a:pPr algn="just"/>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Transformer</a:t>
            </a:r>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引领</a:t>
            </a:r>
            <a:r>
              <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rPr>
              <a:t>AI</a:t>
            </a:r>
            <a:r>
              <a:rPr altLang="en-US" dirty="0" sz="1400" lang="zh-CN">
                <a:solidFill>
                  <a:schemeClr val="accent1">
                    <a:lumMod val="50000"/>
                  </a:schemeClr>
                </a:solidFill>
                <a:latin typeface="微软雅黑" panose="020B0503020204020204" pitchFamily="34" charset="-122"/>
                <a:ea typeface="微软雅黑" panose="020B0503020204020204" pitchFamily="34" charset="-122"/>
              </a:rPr>
              <a:t>大</a:t>
            </a:r>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模型技术的发展趋势</a:t>
            </a:r>
            <a:endPar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48800" name="文本框 55"/>
          <p:cNvSpPr txBox="1"/>
          <p:nvPr/>
        </p:nvSpPr>
        <p:spPr>
          <a:xfrm>
            <a:off x="7297679" y="3981427"/>
            <a:ext cx="2217744" cy="523220"/>
          </a:xfrm>
          <a:prstGeom prst="rect"/>
          <a:solidFill>
            <a:schemeClr val="accent1">
              <a:lumMod val="20000"/>
              <a:lumOff val="80000"/>
            </a:schemeClr>
          </a:solidFill>
        </p:spPr>
        <p:txBody>
          <a:bodyPr rtlCol="0" wrap="square">
            <a:spAutoFit/>
          </a:bodyPr>
          <a:p>
            <a:pPr algn="just"/>
            <a:r>
              <a:rPr altLang="zh-CN" dirty="0" sz="1400" lang="en-US" err="1" smtClean="0">
                <a:solidFill>
                  <a:schemeClr val="accent1">
                    <a:lumMod val="50000"/>
                  </a:schemeClr>
                </a:solidFill>
                <a:latin typeface="微软雅黑" panose="020B0503020204020204" pitchFamily="34" charset="-122"/>
                <a:ea typeface="微软雅黑" panose="020B0503020204020204" pitchFamily="34" charset="-122"/>
              </a:rPr>
              <a:t>ChatGPT</a:t>
            </a:r>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大模型</a:t>
            </a:r>
            <a:endParaRPr altLang="zh-CN" dirty="0" sz="1400" lang="en-US" smtClean="0">
              <a:solidFill>
                <a:schemeClr val="accent1">
                  <a:lumMod val="50000"/>
                </a:schemeClr>
              </a:solidFill>
              <a:latin typeface="微软雅黑" panose="020B0503020204020204" pitchFamily="34" charset="-122"/>
              <a:ea typeface="微软雅黑" panose="020B0503020204020204" pitchFamily="34" charset="-122"/>
            </a:endParaRPr>
          </a:p>
          <a:p>
            <a:pPr algn="just"/>
            <a:r>
              <a:rPr altLang="en-US" dirty="0" sz="1400" lang="zh-CN" smtClean="0">
                <a:solidFill>
                  <a:schemeClr val="accent1">
                    <a:lumMod val="50000"/>
                  </a:schemeClr>
                </a:solidFill>
                <a:latin typeface="微软雅黑" panose="020B0503020204020204" pitchFamily="34" charset="-122"/>
                <a:ea typeface="微软雅黑" panose="020B0503020204020204" pitchFamily="34" charset="-122"/>
              </a:rPr>
              <a:t>自然语言理解的智能涌现</a:t>
            </a:r>
            <a:endParaRPr altLang="en-US" dirty="0" sz="1400" lang="zh-CN">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2097177" name="图片 57"/>
          <p:cNvPicPr>
            <a:picLocks noChangeAspect="1"/>
          </p:cNvPicPr>
          <p:nvPr/>
        </p:nvPicPr>
        <p:blipFill rotWithShape="1">
          <a:blip xmlns:r="http://schemas.openxmlformats.org/officeDocument/2006/relationships" r:embed="rId3" cstate="print"/>
          <a:srcRect l="11230" r="13672"/>
          <a:stretch>
            <a:fillRect/>
          </a:stretch>
        </p:blipFill>
        <p:spPr>
          <a:xfrm>
            <a:off x="7898071" y="2453652"/>
            <a:ext cx="1035514" cy="886430"/>
          </a:xfrm>
          <a:prstGeom prst="rect"/>
        </p:spPr>
      </p:pic>
      <p:sp>
        <p:nvSpPr>
          <p:cNvPr id="1048801" name="文本框 58"/>
          <p:cNvSpPr txBox="1"/>
          <p:nvPr/>
        </p:nvSpPr>
        <p:spPr>
          <a:xfrm>
            <a:off x="10319194" y="3222700"/>
            <a:ext cx="1400148" cy="769441"/>
          </a:xfrm>
          <a:prstGeom prst="rect"/>
          <a:noFill/>
        </p:spPr>
        <p:txBody>
          <a:bodyPr rtlCol="0" wrap="square">
            <a:spAutoFit/>
          </a:bodyPr>
          <a:p>
            <a:r>
              <a:rPr altLang="en-US" b="1" sz="4400" lang="zh-CN" smtClean="0">
                <a:solidFill>
                  <a:srgbClr val="C00000"/>
                </a:solidFill>
                <a:latin typeface="微软雅黑" panose="020B0503020204020204" pitchFamily="34" charset="-122"/>
                <a:ea typeface="微软雅黑" panose="020B0503020204020204" pitchFamily="34" charset="-122"/>
              </a:rPr>
              <a:t>？</a:t>
            </a:r>
            <a:endParaRPr altLang="en-US" b="1" dirty="0" sz="4400" lang="zh-CN">
              <a:solidFill>
                <a:srgbClr val="C00000"/>
              </a:solidFill>
              <a:latin typeface="微软雅黑" panose="020B0503020204020204" pitchFamily="34" charset="-122"/>
              <a:ea typeface="微软雅黑" panose="020B0503020204020204" pitchFamily="34" charset="-122"/>
            </a:endParaRPr>
          </a:p>
        </p:txBody>
      </p:sp>
      <p:pic>
        <p:nvPicPr>
          <p:cNvPr id="2097178" name="图片 59"/>
          <p:cNvPicPr>
            <a:picLocks noChangeAspect="1"/>
          </p:cNvPicPr>
          <p:nvPr/>
        </p:nvPicPr>
        <p:blipFill>
          <a:blip xmlns:r="http://schemas.openxmlformats.org/officeDocument/2006/relationships" r:embed="rId4"/>
          <a:stretch>
            <a:fillRect/>
          </a:stretch>
        </p:blipFill>
        <p:spPr>
          <a:xfrm>
            <a:off x="4719493" y="5001102"/>
            <a:ext cx="1169674" cy="556988"/>
          </a:xfrm>
          <a:prstGeom prst="rect"/>
        </p:spPr>
      </p:pic>
      <p:pic>
        <p:nvPicPr>
          <p:cNvPr id="2097179" name="图片 60"/>
          <p:cNvPicPr>
            <a:picLocks noChangeAspect="1"/>
          </p:cNvPicPr>
          <p:nvPr/>
        </p:nvPicPr>
        <p:blipFill>
          <a:blip xmlns:r="http://schemas.openxmlformats.org/officeDocument/2006/relationships" r:embed="rId5"/>
          <a:stretch>
            <a:fillRect/>
          </a:stretch>
        </p:blipFill>
        <p:spPr>
          <a:xfrm>
            <a:off x="7527227" y="4991193"/>
            <a:ext cx="1772565" cy="576805"/>
          </a:xfrm>
          <a:prstGeom prst="rect"/>
        </p:spPr>
      </p:pic>
      <p:pic>
        <p:nvPicPr>
          <p:cNvPr id="2097180" name="图片 61"/>
          <p:cNvPicPr>
            <a:picLocks noChangeAspect="1"/>
          </p:cNvPicPr>
          <p:nvPr/>
        </p:nvPicPr>
        <p:blipFill>
          <a:blip xmlns:r="http://schemas.openxmlformats.org/officeDocument/2006/relationships" r:embed="rId6"/>
          <a:stretch>
            <a:fillRect/>
          </a:stretch>
        </p:blipFill>
        <p:spPr>
          <a:xfrm>
            <a:off x="1665219" y="4703969"/>
            <a:ext cx="1236837" cy="787848"/>
          </a:xfrm>
          <a:prstGeom prst="rect"/>
        </p:spPr>
      </p:pic>
      <p:sp>
        <p:nvSpPr>
          <p:cNvPr id="1048802" name="右箭头 2"/>
          <p:cNvSpPr/>
          <p:nvPr/>
        </p:nvSpPr>
        <p:spPr>
          <a:xfrm>
            <a:off x="3399437" y="2809461"/>
            <a:ext cx="824458" cy="284813"/>
          </a:xfrm>
          <a:prstGeom prst="rightArrow"/>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p>
        </p:txBody>
      </p:sp>
      <p:sp>
        <p:nvSpPr>
          <p:cNvPr id="1048803" name="右箭头 21"/>
          <p:cNvSpPr/>
          <p:nvPr/>
        </p:nvSpPr>
        <p:spPr>
          <a:xfrm>
            <a:off x="6615517" y="2754460"/>
            <a:ext cx="824458" cy="284813"/>
          </a:xfrm>
          <a:prstGeom prst="rightArrow"/>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p>
        </p:txBody>
      </p:sp>
      <p:sp>
        <p:nvSpPr>
          <p:cNvPr id="1048804" name="文本框 16"/>
          <p:cNvSpPr>
            <a:spLocks noChangeArrowheads="1"/>
          </p:cNvSpPr>
          <p:nvPr/>
        </p:nvSpPr>
        <p:spPr bwMode="auto">
          <a:xfrm>
            <a:off x="4284728" y="914001"/>
            <a:ext cx="3256280" cy="574040"/>
          </a:xfrm>
          <a:prstGeom prst="rect"/>
          <a:noFill/>
          <a:ln>
            <a:noFill/>
          </a:ln>
        </p:spPr>
        <p:txBody>
          <a:bodyPr wrap="none">
            <a:spAutoFit/>
          </a:bodyPr>
          <a:p>
            <a:pPr algn="ctr" fontAlgn="auto">
              <a:spcBef>
                <a:spcPts val="300"/>
              </a:spcBef>
              <a:spcAft>
                <a:spcPts val="300"/>
              </a:spcAft>
            </a:pPr>
            <a:r>
              <a:rPr altLang="en-US" b="1" dirty="0" sz="3200" i="0" lang="zh-CN" smtClean="0">
                <a:solidFill>
                  <a:schemeClr val="accent1"/>
                </a:solidFill>
                <a:effectLst/>
                <a:latin typeface="微软雅黑 Light" panose="020B0502040204020203" pitchFamily="34" charset="-122"/>
                <a:ea typeface="微软雅黑 Light" panose="020B0502040204020203" pitchFamily="34" charset="-122"/>
              </a:rPr>
              <a:t>一个有趣的创新  </a:t>
            </a:r>
            <a:endParaRPr altLang="zh-CN" b="1" dirty="0" sz="3200" lang="en-US">
              <a:solidFill>
                <a:schemeClr val="accent1"/>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spTree>
  </p:cSld>
  <p:clrMapOvr>
    <a:masterClrMapping/>
  </p:clrMapOvr>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805" name="文本框 16"/>
          <p:cNvSpPr>
            <a:spLocks noChangeArrowheads="1"/>
          </p:cNvSpPr>
          <p:nvPr/>
        </p:nvSpPr>
        <p:spPr bwMode="auto">
          <a:xfrm>
            <a:off x="4550826" y="914001"/>
            <a:ext cx="2735580" cy="574040"/>
          </a:xfrm>
          <a:prstGeom prst="rect"/>
          <a:noFill/>
          <a:ln>
            <a:noFill/>
          </a:ln>
        </p:spPr>
        <p:txBody>
          <a:bodyPr wrap="none">
            <a:spAutoFit/>
          </a:bodyPr>
          <a:p>
            <a:pPr algn="ctr" fontAlgn="auto">
              <a:spcBef>
                <a:spcPts val="300"/>
              </a:spcBef>
              <a:spcAft>
                <a:spcPts val="300"/>
              </a:spcAft>
            </a:pPr>
            <a:r>
              <a:rPr altLang="en-US" b="1" dirty="0" sz="3200" i="0" lang="zh-CN" smtClean="0">
                <a:solidFill>
                  <a:schemeClr val="accent1"/>
                </a:solidFill>
                <a:effectLst/>
                <a:latin typeface="微软雅黑 Light" panose="020B0502040204020203" pitchFamily="34" charset="-122"/>
                <a:ea typeface="微软雅黑 Light" panose="020B0502040204020203" pitchFamily="34" charset="-122"/>
              </a:rPr>
              <a:t>一个新的开始 </a:t>
            </a:r>
            <a:endParaRPr altLang="zh-CN" b="1" dirty="0" sz="3200" lang="en-US">
              <a:solidFill>
                <a:schemeClr val="accent1"/>
              </a:solidFill>
              <a:latin typeface="微软雅黑 Light" panose="020B0502040204020203" pitchFamily="34" charset="-122"/>
              <a:ea typeface="微软雅黑 Light" panose="020B0502040204020203" pitchFamily="34" charset="-122"/>
              <a:sym typeface="微软雅黑" panose="020B0503020204020204" pitchFamily="34" charset="-122"/>
            </a:endParaRPr>
          </a:p>
        </p:txBody>
      </p:sp>
      <p:pic>
        <p:nvPicPr>
          <p:cNvPr id="2097181" name="Picture 2"/>
          <p:cNvPicPr>
            <a:picLocks noChangeAspect="1" noChangeArrowheads="1"/>
          </p:cNvPicPr>
          <p:nvPr/>
        </p:nvPicPr>
        <p:blipFill>
          <a:blip xmlns:r="http://schemas.openxmlformats.org/officeDocument/2006/relationships" r:embed="rId1"/>
          <a:srcRect/>
          <a:stretch>
            <a:fillRect/>
          </a:stretch>
        </p:blipFill>
        <p:spPr bwMode="auto">
          <a:xfrm>
            <a:off x="282633" y="2259903"/>
            <a:ext cx="5634693" cy="2338194"/>
          </a:xfrm>
          <a:prstGeom prst="rect"/>
          <a:noFill/>
        </p:spPr>
      </p:pic>
      <p:sp>
        <p:nvSpPr>
          <p:cNvPr id="1048806" name="文本框 12"/>
          <p:cNvSpPr txBox="1"/>
          <p:nvPr/>
        </p:nvSpPr>
        <p:spPr>
          <a:xfrm>
            <a:off x="6096000" y="2132860"/>
            <a:ext cx="5813367" cy="3291840"/>
          </a:xfrm>
          <a:prstGeom prst="rect"/>
          <a:noFill/>
        </p:spPr>
        <p:txBody>
          <a:bodyPr wrap="square">
            <a:spAutoFit/>
          </a:bodyPr>
          <a:p>
            <a:pPr>
              <a:lnSpc>
                <a:spcPct val="150000"/>
              </a:lnSpc>
            </a:pPr>
            <a:r>
              <a:rPr altLang="en-US" b="0" sz="2400" i="0" lang="zh-CN" smtClean="0">
                <a:solidFill>
                  <a:schemeClr val="accent1"/>
                </a:solidFill>
                <a:effectLst/>
                <a:latin typeface="Microsoft YaHei" charset="-122"/>
                <a:ea typeface="Microsoft YaHei" charset="-122"/>
                <a:cs typeface="Microsoft YaHei" charset="-122"/>
              </a:rPr>
              <a:t>       现在</a:t>
            </a:r>
            <a:r>
              <a:rPr altLang="en-US" b="0" dirty="0" sz="2400" i="0" lang="zh-CN">
                <a:solidFill>
                  <a:schemeClr val="accent1"/>
                </a:solidFill>
                <a:effectLst/>
                <a:latin typeface="Microsoft YaHei" charset="-122"/>
                <a:ea typeface="Microsoft YaHei" charset="-122"/>
                <a:cs typeface="Microsoft YaHei" charset="-122"/>
              </a:rPr>
              <a:t>保持计算速度呈指数级增长的唯一方法是一种称为</a:t>
            </a:r>
            <a:r>
              <a:rPr altLang="en-US" b="1" dirty="0" sz="2400" i="0" lang="zh-CN">
                <a:solidFill>
                  <a:schemeClr val="accent1"/>
                </a:solidFill>
                <a:effectLst/>
                <a:latin typeface="Microsoft YaHei" charset="-122"/>
                <a:ea typeface="Microsoft YaHei" charset="-122"/>
                <a:cs typeface="Microsoft YaHei" charset="-122"/>
              </a:rPr>
              <a:t>系统技术协同优化 </a:t>
            </a:r>
            <a:r>
              <a:rPr altLang="zh-CN" b="1" dirty="0" sz="2400" i="0" lang="en-US">
                <a:solidFill>
                  <a:schemeClr val="accent1"/>
                </a:solidFill>
                <a:effectLst/>
                <a:latin typeface="Microsoft YaHei" charset="-122"/>
                <a:ea typeface="Microsoft YaHei" charset="-122"/>
                <a:cs typeface="Microsoft YaHei" charset="-122"/>
              </a:rPr>
              <a:t>(STCO)</a:t>
            </a:r>
            <a:r>
              <a:rPr altLang="zh-CN" b="0" dirty="0" sz="2400" i="0" lang="en-US">
                <a:solidFill>
                  <a:schemeClr val="accent1"/>
                </a:solidFill>
                <a:effectLst/>
                <a:latin typeface="Microsoft YaHei" charset="-122"/>
                <a:ea typeface="Microsoft YaHei" charset="-122"/>
                <a:cs typeface="Microsoft YaHei" charset="-122"/>
              </a:rPr>
              <a:t> </a:t>
            </a:r>
            <a:r>
              <a:rPr altLang="en-US" b="0" dirty="0" sz="2400" i="0" lang="zh-CN">
                <a:solidFill>
                  <a:schemeClr val="accent1"/>
                </a:solidFill>
                <a:effectLst/>
                <a:latin typeface="Microsoft YaHei" charset="-122"/>
                <a:ea typeface="Microsoft YaHei" charset="-122"/>
                <a:cs typeface="Microsoft YaHei" charset="-122"/>
              </a:rPr>
              <a:t>的方案。它能够将芯片分解成它们的功能组件，为每个功能使用最佳的晶体管和互连技术，并将它们重新拼接在一起以创建一个功耗更低、功能更好的整体。</a:t>
            </a:r>
            <a:endParaRPr altLang="en-US" dirty="0" sz="2400" kern="0" lang="zh-CN">
              <a:solidFill>
                <a:schemeClr val="accent1"/>
              </a:solidFill>
              <a:latin typeface="Microsoft YaHei" charset="-122"/>
              <a:ea typeface="Microsoft YaHei" charset="-122"/>
              <a:cs typeface="Microsoft YaHei" charset="-122"/>
            </a:endParaRPr>
          </a:p>
        </p:txBody>
      </p:sp>
      <p:sp>
        <p:nvSpPr>
          <p:cNvPr id="1048807" name="文本框 16"/>
          <p:cNvSpPr txBox="1"/>
          <p:nvPr/>
        </p:nvSpPr>
        <p:spPr>
          <a:xfrm>
            <a:off x="360635" y="4680970"/>
            <a:ext cx="6097314" cy="646331"/>
          </a:xfrm>
          <a:prstGeom prst="rect"/>
          <a:noFill/>
        </p:spPr>
        <p:txBody>
          <a:bodyPr wrap="square">
            <a:spAutoFit/>
          </a:bodyPr>
          <a:p>
            <a:pPr algn="ctr"/>
            <a:r>
              <a:rPr altLang="zh-CN" b="1" dirty="0" lang="en-US">
                <a:solidFill>
                  <a:srgbClr val="294686"/>
                </a:solidFill>
                <a:latin typeface="Microsoft YaHei" charset="-122"/>
                <a:ea typeface="Microsoft YaHei" charset="-122"/>
                <a:cs typeface="Microsoft YaHei" charset="-122"/>
              </a:rPr>
              <a:t>2023</a:t>
            </a:r>
            <a:r>
              <a:rPr altLang="en-US" b="1" dirty="0" lang="zh-CN">
                <a:solidFill>
                  <a:srgbClr val="294686"/>
                </a:solidFill>
                <a:latin typeface="Microsoft YaHei" charset="-122"/>
                <a:ea typeface="Microsoft YaHei" charset="-122"/>
                <a:cs typeface="Microsoft YaHei" charset="-122"/>
              </a:rPr>
              <a:t>年</a:t>
            </a:r>
            <a:r>
              <a:rPr altLang="zh-CN" b="1" dirty="0" lang="en-US">
                <a:solidFill>
                  <a:srgbClr val="294686"/>
                </a:solidFill>
                <a:latin typeface="Microsoft YaHei" charset="-122"/>
                <a:ea typeface="Microsoft YaHei" charset="-122"/>
                <a:cs typeface="Microsoft YaHei" charset="-122"/>
              </a:rPr>
              <a:t>5</a:t>
            </a:r>
            <a:r>
              <a:rPr altLang="en-US" b="1" dirty="0" lang="zh-CN">
                <a:solidFill>
                  <a:srgbClr val="294686"/>
                </a:solidFill>
                <a:latin typeface="Microsoft YaHei" charset="-122"/>
                <a:ea typeface="Microsoft YaHei" charset="-122"/>
                <a:cs typeface="Microsoft YaHei" charset="-122"/>
              </a:rPr>
              <a:t>月</a:t>
            </a:r>
            <a:r>
              <a:rPr altLang="zh-CN" b="1" dirty="0" lang="en-US">
                <a:solidFill>
                  <a:srgbClr val="294686"/>
                </a:solidFill>
                <a:latin typeface="Microsoft YaHei" charset="-122"/>
                <a:ea typeface="Microsoft YaHei" charset="-122"/>
                <a:cs typeface="Microsoft YaHei" charset="-122"/>
              </a:rPr>
              <a:t>15-16</a:t>
            </a:r>
            <a:r>
              <a:rPr altLang="en-US" b="1" dirty="0" lang="zh-CN">
                <a:solidFill>
                  <a:srgbClr val="294686"/>
                </a:solidFill>
                <a:latin typeface="Microsoft YaHei" charset="-122"/>
                <a:ea typeface="Microsoft YaHei" charset="-122"/>
                <a:cs typeface="Microsoft YaHei" charset="-122"/>
              </a:rPr>
              <a:t>日，</a:t>
            </a:r>
            <a:r>
              <a:rPr altLang="zh-CN" b="1" dirty="0" lang="en-US">
                <a:solidFill>
                  <a:srgbClr val="294686"/>
                </a:solidFill>
                <a:latin typeface="Microsoft YaHei" charset="-122"/>
                <a:ea typeface="Microsoft YaHei" charset="-122"/>
                <a:cs typeface="Microsoft YaHei" charset="-122"/>
              </a:rPr>
              <a:t>ITF</a:t>
            </a:r>
            <a:r>
              <a:rPr altLang="en-US" b="1" dirty="0" lang="zh-CN">
                <a:solidFill>
                  <a:srgbClr val="294686"/>
                </a:solidFill>
                <a:latin typeface="Microsoft YaHei" charset="-122"/>
                <a:ea typeface="Microsoft YaHei" charset="-122"/>
                <a:cs typeface="Microsoft YaHei" charset="-122"/>
              </a:rPr>
              <a:t>世界大会</a:t>
            </a:r>
            <a:endParaRPr altLang="zh-CN" b="1" dirty="0" i="0" lang="en-US">
              <a:solidFill>
                <a:srgbClr val="294686"/>
              </a:solidFill>
              <a:effectLst/>
              <a:latin typeface="Microsoft YaHei" charset="-122"/>
              <a:ea typeface="Microsoft YaHei" charset="-122"/>
              <a:cs typeface="Microsoft YaHei" charset="-122"/>
            </a:endParaRPr>
          </a:p>
          <a:p>
            <a:pPr algn="l"/>
            <a:r>
              <a:rPr altLang="zh-CN" b="1" dirty="0" i="0" lang="en-US">
                <a:solidFill>
                  <a:srgbClr val="294686"/>
                </a:solidFill>
                <a:effectLst/>
                <a:latin typeface="Microsoft YaHei" charset="-122"/>
                <a:ea typeface="Microsoft YaHei" charset="-122"/>
                <a:cs typeface="Microsoft YaHei" charset="-122"/>
              </a:rPr>
              <a:t>Imec </a:t>
            </a:r>
            <a:r>
              <a:rPr altLang="en-US" b="1" dirty="0" i="0" lang="zh-CN">
                <a:solidFill>
                  <a:srgbClr val="294686"/>
                </a:solidFill>
                <a:effectLst/>
                <a:latin typeface="Microsoft YaHei" charset="-122"/>
                <a:ea typeface="Microsoft YaHei" charset="-122"/>
                <a:cs typeface="Microsoft YaHei" charset="-122"/>
              </a:rPr>
              <a:t>关于半导体进步和深度技术解决方案的旗舰活动</a:t>
            </a:r>
          </a:p>
        </p:txBody>
      </p:sp>
    </p:spTree>
  </p:cSld>
  <p:clrMapOvr>
    <a:masterClrMapping/>
  </p:clrMapOvr>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811" name="矩形 2"/>
          <p:cNvSpPr/>
          <p:nvPr/>
        </p:nvSpPr>
        <p:spPr>
          <a:xfrm>
            <a:off x="1139222" y="1986236"/>
            <a:ext cx="10138378" cy="908049"/>
          </a:xfrm>
          <a:prstGeom prst="rect"/>
          <a:noFill/>
          <a:ln w="19050">
            <a:noFill/>
          </a:ln>
        </p:spPr>
        <p:txBody>
          <a:bodyPr bIns="0" lIns="0" rIns="0" rtlCol="0" tIns="12700" vert="horz" wrap="square">
            <a:spAutoFit/>
          </a:bodyPr>
          <a:p>
            <a:pPr algn="ctr" marR="45085">
              <a:lnSpc>
                <a:spcPct val="150000"/>
              </a:lnSpc>
            </a:pPr>
            <a:r>
              <a:rPr altLang="en-US" b="1" dirty="0" sz="4000" lang="zh-CN">
                <a:solidFill>
                  <a:srgbClr val="0070C0"/>
                </a:solidFill>
                <a:latin typeface="Microsoft YaHei" charset="-122"/>
                <a:ea typeface="Microsoft YaHei" charset="-122"/>
                <a:cs typeface="Microsoft YaHei" charset="-122"/>
                <a:sym typeface="黑体" panose="02010609060101010101" charset="-122"/>
              </a:rPr>
              <a:t>变之不变</a:t>
            </a:r>
            <a:endParaRPr altLang="zh-CN" b="1" dirty="0" sz="3600" lang="en-US">
              <a:solidFill>
                <a:srgbClr val="0070C0"/>
              </a:solidFill>
              <a:latin typeface="Microsoft YaHei" charset="-122"/>
              <a:ea typeface="Microsoft YaHei" charset="-122"/>
              <a:cs typeface="Microsoft YaHei" charset="-122"/>
              <a:sym typeface="黑体" panose="02010609060101010101" pitchFamily="2" charset="-122"/>
            </a:endParaRPr>
          </a:p>
        </p:txBody>
      </p:sp>
      <p:sp>
        <p:nvSpPr>
          <p:cNvPr id="1048812" name="矩形 3"/>
          <p:cNvSpPr/>
          <p:nvPr/>
        </p:nvSpPr>
        <p:spPr>
          <a:xfrm>
            <a:off x="1291622" y="3550974"/>
            <a:ext cx="10138378" cy="908050"/>
          </a:xfrm>
          <a:prstGeom prst="rect"/>
          <a:noFill/>
          <a:ln w="19050">
            <a:noFill/>
          </a:ln>
        </p:spPr>
        <p:txBody>
          <a:bodyPr bIns="0" lIns="0" rIns="0" rtlCol="0" tIns="12700" vert="horz" wrap="square">
            <a:spAutoFit/>
          </a:bodyPr>
          <a:p>
            <a:pPr algn="ctr" marR="45085">
              <a:lnSpc>
                <a:spcPct val="150000"/>
              </a:lnSpc>
            </a:pPr>
            <a:r>
              <a:rPr altLang="en-US" b="1" dirty="0" sz="4000" lang="zh-CN" smtClean="0">
                <a:solidFill>
                  <a:srgbClr val="0070C0"/>
                </a:solidFill>
                <a:latin typeface="SimHei" charset="-122"/>
                <a:ea typeface="SimHei" charset="-122"/>
                <a:cs typeface="SimHei" charset="-122"/>
                <a:sym typeface="黑体" panose="02010609060101010101" charset="-122"/>
              </a:rPr>
              <a:t>我们的技术体系 ？</a:t>
            </a:r>
            <a:endParaRPr altLang="zh-CN" b="1" dirty="0" sz="3600" lang="en-US">
              <a:solidFill>
                <a:srgbClr val="0070C0"/>
              </a:solidFill>
              <a:latin typeface="SimHei" charset="-122"/>
              <a:ea typeface="SimHei" charset="-122"/>
              <a:cs typeface="SimHei" charset="-122"/>
              <a:sym typeface="黑体" panose="02010609060101010101" pitchFamily="2"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813" name="文本框 1"/>
          <p:cNvSpPr txBox="1"/>
          <p:nvPr/>
        </p:nvSpPr>
        <p:spPr>
          <a:xfrm>
            <a:off x="4372824" y="1860554"/>
            <a:ext cx="4535786" cy="4358640"/>
          </a:xfrm>
          <a:prstGeom prst="rect"/>
          <a:noFill/>
        </p:spPr>
        <p:txBody>
          <a:bodyPr wrap="square">
            <a:spAutoFit/>
          </a:bodyPr>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数据空间的基本内涵</a:t>
            </a: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数据空间的数理基础</a:t>
            </a:r>
            <a:endParaRPr altLang="zh-CN" b="1" dirty="0" sz="2400" kern="100" lang="en-US">
              <a:solidFill>
                <a:srgbClr val="0070C0"/>
              </a:solidFill>
              <a:latin typeface="Microsoft YaHei" charset="-122"/>
              <a:ea typeface="Microsoft YaHei" charset="-122"/>
              <a:cs typeface="Microsoft YaHei" charset="-122"/>
            </a:endParaRP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数据空间的工程科技</a:t>
            </a:r>
            <a:endParaRPr altLang="zh-CN" b="1" dirty="0" sz="2400" kern="100" lang="en-US">
              <a:solidFill>
                <a:srgbClr val="0070C0"/>
              </a:solidFill>
              <a:latin typeface="Microsoft YaHei" charset="-122"/>
              <a:ea typeface="Microsoft YaHei" charset="-122"/>
              <a:cs typeface="Microsoft YaHei" charset="-122"/>
            </a:endParaRP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数据空间的体系构建</a:t>
            </a: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数据空间的基础设施</a:t>
            </a:r>
            <a:endParaRPr altLang="zh-CN" b="1" dirty="0" sz="2400" kern="100" lang="en-US">
              <a:solidFill>
                <a:srgbClr val="0070C0"/>
              </a:solidFill>
              <a:latin typeface="Microsoft YaHei" charset="-122"/>
              <a:ea typeface="Microsoft YaHei" charset="-122"/>
              <a:cs typeface="Microsoft YaHei" charset="-122"/>
            </a:endParaRP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rPr>
              <a:t>数据空间的赋能服务</a:t>
            </a:r>
            <a:endParaRPr altLang="zh-CN" b="1" dirty="0" sz="2400" kern="100" lang="en-US">
              <a:solidFill>
                <a:srgbClr val="0070C0"/>
              </a:solidFill>
              <a:latin typeface="Microsoft YaHei" charset="-122"/>
              <a:ea typeface="Microsoft YaHei" charset="-122"/>
              <a:cs typeface="Microsoft YaHei" charset="-122"/>
            </a:endParaRPr>
          </a:p>
          <a:p>
            <a:pPr algn="just" indent="-457200" marL="457200">
              <a:lnSpc>
                <a:spcPct val="150000"/>
              </a:lnSpc>
              <a:buFont typeface="+mj-lt"/>
              <a:buAutoNum type="arabicPeriod"/>
            </a:pPr>
            <a:r>
              <a:rPr altLang="en-US" b="1" dirty="0" sz="2400" kern="100" lang="zh-CN">
                <a:solidFill>
                  <a:srgbClr val="0070C0"/>
                </a:solidFill>
                <a:latin typeface="Microsoft YaHei" charset="-122"/>
                <a:ea typeface="Microsoft YaHei" charset="-122"/>
                <a:cs typeface="Microsoft YaHei" charset="-122"/>
                <a:sym typeface="+mn-ea"/>
              </a:rPr>
              <a:t>数据空间的数据之治</a:t>
            </a:r>
            <a:endParaRPr altLang="en-US" b="1" dirty="0" sz="2400" kern="100" lang="zh-CN">
              <a:solidFill>
                <a:srgbClr val="0070C0"/>
              </a:solidFill>
              <a:latin typeface="Microsoft YaHei" charset="-122"/>
              <a:ea typeface="Microsoft YaHei" charset="-122"/>
              <a:cs typeface="Microsoft YaHei" charset="-122"/>
            </a:endParaRPr>
          </a:p>
          <a:p>
            <a:pPr algn="just" indent="-457200" marL="457200">
              <a:lnSpc>
                <a:spcPct val="150000"/>
              </a:lnSpc>
              <a:buFont typeface="+mj-lt"/>
              <a:buAutoNum type="arabicPeriod"/>
            </a:pPr>
            <a:r>
              <a:rPr altLang="zh-CN" b="1" dirty="0" sz="2400" kern="100" lang="en-US">
                <a:solidFill>
                  <a:srgbClr val="0070C0"/>
                </a:solidFill>
                <a:latin typeface="Microsoft YaHei" charset="-122"/>
                <a:ea typeface="Microsoft YaHei" charset="-122"/>
                <a:cs typeface="Microsoft YaHei" charset="-122"/>
              </a:rPr>
              <a:t>……….</a:t>
            </a:r>
            <a:endParaRPr altLang="en-US" b="1" dirty="0" sz="2400" kern="100" lang="zh-CN">
              <a:solidFill>
                <a:srgbClr val="0070C0"/>
              </a:solidFill>
              <a:latin typeface="Microsoft YaHei" charset="-122"/>
              <a:ea typeface="Microsoft YaHei" charset="-122"/>
              <a:cs typeface="Microsoft YaHei" charset="-122"/>
            </a:endParaRPr>
          </a:p>
        </p:txBody>
      </p:sp>
      <p:sp>
        <p:nvSpPr>
          <p:cNvPr id="1048814" name="文本框 2"/>
          <p:cNvSpPr txBox="1"/>
          <p:nvPr/>
        </p:nvSpPr>
        <p:spPr>
          <a:xfrm>
            <a:off x="3338390" y="1080000"/>
            <a:ext cx="5796281" cy="624840"/>
          </a:xfrm>
          <a:prstGeom prst="rect"/>
        </p:spPr>
        <p:txBody>
          <a:bodyPr wrap="non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smtClean="0">
                <a:solidFill>
                  <a:srgbClr val="0070C0"/>
                </a:solidFill>
                <a:latin typeface="Microsoft YaHei" charset="-122"/>
                <a:ea typeface="Microsoft YaHei" charset="-122"/>
                <a:cs typeface="Microsoft YaHei" charset="-122"/>
              </a:rPr>
              <a:t> 数据空间需要研究的问题</a:t>
            </a:r>
            <a:endParaRPr altLang="en-US" dirty="0" sz="3600" lang="zh-CN">
              <a:solidFill>
                <a:srgbClr val="0070C0"/>
              </a:solidFill>
              <a:latin typeface="Microsoft YaHei" charset="-122"/>
              <a:ea typeface="Microsoft YaHei" charset="-122"/>
              <a:cs typeface="Microsoft YaHei" charset="-122"/>
            </a:endParaRPr>
          </a:p>
        </p:txBody>
      </p:sp>
    </p:spTree>
  </p:cSld>
  <p:clrMapOvr>
    <a:masterClrMapping/>
  </p:clrMapOvr>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sp>
        <p:nvSpPr>
          <p:cNvPr id="1048817" name="文本框 10"/>
          <p:cNvSpPr txBox="1"/>
          <p:nvPr/>
        </p:nvSpPr>
        <p:spPr>
          <a:xfrm>
            <a:off x="113918" y="3702509"/>
            <a:ext cx="2357201" cy="1897443"/>
          </a:xfrm>
          <a:prstGeom prst="rect"/>
        </p:spPr>
        <p:txBody>
          <a:bodyPr bIns="0" lIns="0" rIns="0" rtlCol="0" tIns="12700" vert="horz" wrap="square">
            <a:spAutoFit/>
          </a:bodyPr>
          <a:lstStyle>
            <a:defPPr>
              <a:defRPr lang="zh-CN"/>
            </a:defPPr>
            <a:lvl1pPr algn="ctr" marR="45085">
              <a:lnSpc>
                <a:spcPct val="150000"/>
              </a:lnSpc>
              <a:defRPr b="1" sz="2000">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r>
              <a:rPr altLang="en-US" dirty="0" sz="2400" lang="zh-CN">
                <a:solidFill>
                  <a:srgbClr val="C00000"/>
                </a:solidFill>
                <a:latin typeface="Microsoft YaHei" charset="-122"/>
                <a:ea typeface="Microsoft YaHei" charset="-122"/>
                <a:cs typeface="Microsoft YaHei" charset="-122"/>
                <a:sym typeface="+mn-ea"/>
              </a:rPr>
              <a:t>战略谋划</a:t>
            </a:r>
            <a:endParaRPr altLang="zh-CN" dirty="0" sz="2400" lang="en-US">
              <a:solidFill>
                <a:srgbClr val="C00000"/>
              </a:solidFill>
              <a:latin typeface="Microsoft YaHei" charset="-122"/>
              <a:ea typeface="Microsoft YaHei" charset="-122"/>
              <a:cs typeface="Microsoft YaHei" charset="-122"/>
              <a:sym typeface="+mn-ea"/>
            </a:endParaRPr>
          </a:p>
          <a:p>
            <a:endParaRPr altLang="zh-CN" dirty="0" lang="en-US">
              <a:latin typeface="Microsoft YaHei" charset="-122"/>
              <a:ea typeface="Microsoft YaHei" charset="-122"/>
              <a:cs typeface="Microsoft YaHei" charset="-122"/>
            </a:endParaRPr>
          </a:p>
          <a:p>
            <a:r>
              <a:rPr altLang="en-US" dirty="0" lang="zh-CN">
                <a:latin typeface="Microsoft YaHei" charset="-122"/>
                <a:ea typeface="Microsoft YaHei" charset="-122"/>
                <a:cs typeface="Microsoft YaHei" charset="-122"/>
              </a:rPr>
              <a:t>工程院</a:t>
            </a:r>
            <a:endParaRPr altLang="zh-CN" dirty="0" lang="en-US">
              <a:latin typeface="Microsoft YaHei" charset="-122"/>
              <a:ea typeface="Microsoft YaHei" charset="-122"/>
              <a:cs typeface="Microsoft YaHei" charset="-122"/>
            </a:endParaRPr>
          </a:p>
          <a:p>
            <a:r>
              <a:rPr altLang="en-US" dirty="0" lang="zh-CN">
                <a:latin typeface="Microsoft YaHei" charset="-122"/>
                <a:ea typeface="Microsoft YaHei" charset="-122"/>
                <a:cs typeface="Microsoft YaHei" charset="-122"/>
              </a:rPr>
              <a:t>重大咨询项目</a:t>
            </a:r>
          </a:p>
        </p:txBody>
      </p:sp>
      <p:sp>
        <p:nvSpPr>
          <p:cNvPr id="1048818" name="矩形 77"/>
          <p:cNvSpPr/>
          <p:nvPr/>
        </p:nvSpPr>
        <p:spPr>
          <a:xfrm>
            <a:off x="113918" y="2058091"/>
            <a:ext cx="2237942" cy="4378922"/>
          </a:xfrm>
          <a:prstGeom prst="rect"/>
          <a:noFill/>
          <a:ln w="53975">
            <a:solidFill>
              <a:schemeClr val="bg1">
                <a:lumMod val="50000"/>
                <a:alpha val="63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srgbClr val="FF0000"/>
              </a:solidFill>
              <a:effectLst>
                <a:outerShdw algn="tl" blurRad="38100" dir="2700000" dist="38100">
                  <a:srgbClr val="000000">
                    <a:alpha val="43137"/>
                  </a:srgbClr>
                </a:outerShdw>
              </a:effectLst>
              <a:uLnTx/>
              <a:uFillTx/>
              <a:latin typeface="Microsoft YaHei" charset="-122"/>
              <a:ea typeface="Microsoft YaHei" charset="-122"/>
              <a:cs typeface="Microsoft YaHei" charset="-122"/>
            </a:endParaRPr>
          </a:p>
        </p:txBody>
      </p:sp>
      <p:sp>
        <p:nvSpPr>
          <p:cNvPr id="1048819" name="文本框 21"/>
          <p:cNvSpPr txBox="1"/>
          <p:nvPr/>
        </p:nvSpPr>
        <p:spPr>
          <a:xfrm>
            <a:off x="2711957" y="3720847"/>
            <a:ext cx="1761827" cy="1435778"/>
          </a:xfrm>
          <a:prstGeom prst="rect"/>
        </p:spPr>
        <p:txBody>
          <a:bodyPr bIns="0" lIns="0" rIns="0" rtlCol="0" tIns="12700" vert="horz" wrap="square">
            <a:spAutoFit/>
          </a:bodyPr>
          <a:lstStyle>
            <a:defPPr>
              <a:defRPr lang="zh-CN"/>
            </a:defPPr>
            <a:lvl1pPr algn="just" marR="45085">
              <a:lnSpc>
                <a:spcPct val="150000"/>
              </a:lnSpc>
              <a:defRPr b="1" sz="1600">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pPr algn="ctr"/>
            <a:r>
              <a:rPr altLang="en-US" dirty="0" sz="2400" lang="zh-CN">
                <a:solidFill>
                  <a:srgbClr val="C00000"/>
                </a:solidFill>
                <a:latin typeface="Microsoft YaHei" charset="-122"/>
                <a:ea typeface="Microsoft YaHei" charset="-122"/>
                <a:cs typeface="Microsoft YaHei" charset="-122"/>
              </a:rPr>
              <a:t>众智众志 </a:t>
            </a:r>
            <a:endParaRPr altLang="zh-CN" dirty="0" sz="2400" lang="en-US">
              <a:solidFill>
                <a:srgbClr val="C00000"/>
              </a:solidFill>
              <a:latin typeface="Microsoft YaHei" charset="-122"/>
              <a:ea typeface="Microsoft YaHei" charset="-122"/>
              <a:cs typeface="Microsoft YaHei" charset="-122"/>
            </a:endParaRPr>
          </a:p>
          <a:p>
            <a:endParaRPr altLang="zh-CN" dirty="0" sz="2000" lang="en-US">
              <a:latin typeface="Microsoft YaHei" charset="-122"/>
              <a:ea typeface="Microsoft YaHei" charset="-122"/>
              <a:cs typeface="Microsoft YaHei" charset="-122"/>
              <a:sym typeface="+mn-ea"/>
            </a:endParaRPr>
          </a:p>
          <a:p>
            <a:pPr algn="ctr"/>
            <a:r>
              <a:rPr altLang="en-US" dirty="0" sz="2000" lang="zh-CN">
                <a:latin typeface="Microsoft YaHei" charset="-122"/>
                <a:ea typeface="Microsoft YaHei" charset="-122"/>
                <a:cs typeface="Microsoft YaHei" charset="-122"/>
                <a:sym typeface="+mn-ea"/>
              </a:rPr>
              <a:t>数据空间大会</a:t>
            </a:r>
            <a:endParaRPr altLang="en-US" dirty="0" sz="2000" lang="zh-CN">
              <a:solidFill>
                <a:srgbClr val="C00000"/>
              </a:solidFill>
              <a:latin typeface="Microsoft YaHei" charset="-122"/>
              <a:ea typeface="Microsoft YaHei" charset="-122"/>
              <a:cs typeface="Microsoft YaHei" charset="-122"/>
            </a:endParaRPr>
          </a:p>
        </p:txBody>
      </p:sp>
      <p:sp>
        <p:nvSpPr>
          <p:cNvPr id="1048820" name="矩形 79"/>
          <p:cNvSpPr/>
          <p:nvPr/>
        </p:nvSpPr>
        <p:spPr>
          <a:xfrm>
            <a:off x="2473900" y="2047456"/>
            <a:ext cx="2237942" cy="4389557"/>
          </a:xfrm>
          <a:prstGeom prst="rect"/>
          <a:noFill/>
          <a:ln w="53975">
            <a:solidFill>
              <a:schemeClr val="bg1">
                <a:lumMod val="50000"/>
                <a:alpha val="63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marL="0" marR="0" rtl="0">
              <a:lnSpc>
                <a:spcPct val="100000"/>
              </a:lnSpc>
              <a:spcBef>
                <a:spcPts val="0"/>
              </a:spcBef>
              <a:spcAft>
                <a:spcPts val="0"/>
              </a:spcAft>
              <a:buClrTx/>
              <a:buSzTx/>
              <a:buFontTx/>
              <a:buNone/>
            </a:pPr>
            <a:endParaRPr altLang="en-US" baseline="0" b="0" cap="none" dirty="0" sz="1800" i="0" kern="1200" kumimoji="0" lang="zh-CN" noProof="0" normalizeH="0" spc="0" strike="noStrike" u="none">
              <a:ln>
                <a:noFill/>
              </a:ln>
              <a:solidFill>
                <a:srgbClr val="FF0000"/>
              </a:solidFill>
              <a:effectLst>
                <a:outerShdw algn="tl" blurRad="38100" dir="2700000" dist="38100">
                  <a:srgbClr val="000000">
                    <a:alpha val="43137"/>
                  </a:srgbClr>
                </a:outerShdw>
              </a:effectLst>
              <a:uLnTx/>
              <a:uFillTx/>
              <a:latin typeface="Microsoft YaHei" charset="-122"/>
              <a:ea typeface="Microsoft YaHei" charset="-122"/>
              <a:cs typeface="Microsoft YaHei" charset="-122"/>
            </a:endParaRPr>
          </a:p>
        </p:txBody>
      </p:sp>
      <p:sp>
        <p:nvSpPr>
          <p:cNvPr id="1048821" name="文本框 28"/>
          <p:cNvSpPr txBox="1"/>
          <p:nvPr/>
        </p:nvSpPr>
        <p:spPr>
          <a:xfrm>
            <a:off x="4948931" y="3786888"/>
            <a:ext cx="2178739" cy="2070100"/>
          </a:xfrm>
          <a:prstGeom prst="rect"/>
        </p:spPr>
        <p:txBody>
          <a:bodyPr bIns="0" lIns="0" rIns="0" rtlCol="0" tIns="12700" vert="horz" wrap="square">
            <a:spAutoFit/>
          </a:bodyPr>
          <a:lstStyle>
            <a:defPPr>
              <a:defRPr lang="zh-CN"/>
            </a:defPPr>
            <a:lvl1pPr algn="just" marR="45085">
              <a:lnSpc>
                <a:spcPct val="150000"/>
              </a:lnSpc>
              <a:defRPr b="1" sz="1600">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pPr algn="ctr"/>
            <a:r>
              <a:rPr altLang="en-US" dirty="0" sz="2400" lang="zh-CN">
                <a:solidFill>
                  <a:srgbClr val="C00000"/>
                </a:solidFill>
                <a:latin typeface="Microsoft YaHei" charset="-122"/>
                <a:ea typeface="Microsoft YaHei" charset="-122"/>
                <a:cs typeface="Microsoft YaHei" charset="-122"/>
              </a:rPr>
              <a:t>创新体系  </a:t>
            </a:r>
            <a:endParaRPr altLang="zh-CN" dirty="0" sz="2400" lang="en-US">
              <a:solidFill>
                <a:srgbClr val="C00000"/>
              </a:solidFill>
              <a:latin typeface="Microsoft YaHei" charset="-122"/>
              <a:ea typeface="Microsoft YaHei" charset="-122"/>
              <a:cs typeface="Microsoft YaHei" charset="-122"/>
            </a:endParaRPr>
          </a:p>
          <a:p>
            <a:pPr algn="ctr">
              <a:lnSpc>
                <a:spcPct val="100000"/>
              </a:lnSpc>
            </a:pPr>
            <a:endParaRPr altLang="zh-CN" dirty="0" sz="2000" lang="en-US">
              <a:latin typeface="Microsoft YaHei" charset="-122"/>
              <a:ea typeface="Microsoft YaHei" charset="-122"/>
              <a:cs typeface="Microsoft YaHei" charset="-122"/>
            </a:endParaRPr>
          </a:p>
          <a:p>
            <a:pPr algn="ctr">
              <a:lnSpc>
                <a:spcPct val="100000"/>
              </a:lnSpc>
            </a:pPr>
            <a:r>
              <a:rPr altLang="en-US" dirty="0" sz="2000" lang="zh-CN">
                <a:latin typeface="Microsoft YaHei" charset="-122"/>
                <a:ea typeface="Microsoft YaHei" charset="-122"/>
                <a:cs typeface="Microsoft YaHei" charset="-122"/>
              </a:rPr>
              <a:t>网络</a:t>
            </a:r>
            <a:r>
              <a:rPr altLang="zh-CN" dirty="0" sz="2000" lang="en-US">
                <a:latin typeface="Microsoft YaHei" charset="-122"/>
                <a:ea typeface="Microsoft YaHei" charset="-122"/>
                <a:cs typeface="Microsoft YaHei" charset="-122"/>
              </a:rPr>
              <a:t>  </a:t>
            </a:r>
            <a:r>
              <a:rPr altLang="en-US" dirty="0" sz="2000" lang="zh-CN">
                <a:latin typeface="Microsoft YaHei" charset="-122"/>
                <a:ea typeface="Microsoft YaHei" charset="-122"/>
                <a:cs typeface="Microsoft YaHei" charset="-122"/>
              </a:rPr>
              <a:t>算力</a:t>
            </a:r>
            <a:r>
              <a:rPr altLang="zh-CN" dirty="0" sz="2000" lang="en-US">
                <a:latin typeface="Microsoft YaHei" charset="-122"/>
                <a:ea typeface="Microsoft YaHei" charset="-122"/>
                <a:cs typeface="Microsoft YaHei" charset="-122"/>
              </a:rPr>
              <a:t> </a:t>
            </a:r>
          </a:p>
          <a:p>
            <a:pPr algn="ctr">
              <a:lnSpc>
                <a:spcPct val="100000"/>
              </a:lnSpc>
            </a:pPr>
            <a:r>
              <a:rPr altLang="en-US" dirty="0" sz="2000" lang="zh-CN">
                <a:latin typeface="Microsoft YaHei" charset="-122"/>
                <a:ea typeface="Microsoft YaHei" charset="-122"/>
                <a:cs typeface="Microsoft YaHei" charset="-122"/>
              </a:rPr>
              <a:t>数据场</a:t>
            </a:r>
            <a:endParaRPr altLang="zh-CN" dirty="0" sz="2000" lang="en-US">
              <a:latin typeface="Microsoft YaHei" charset="-122"/>
              <a:ea typeface="Microsoft YaHei" charset="-122"/>
              <a:cs typeface="Microsoft YaHei" charset="-122"/>
            </a:endParaRPr>
          </a:p>
          <a:p>
            <a:pPr algn="ctr">
              <a:lnSpc>
                <a:spcPct val="100000"/>
              </a:lnSpc>
            </a:pPr>
            <a:r>
              <a:rPr altLang="en-US" dirty="0" sz="2000" lang="zh-CN">
                <a:latin typeface="Microsoft YaHei" charset="-122"/>
                <a:ea typeface="Microsoft YaHei" charset="-122"/>
                <a:cs typeface="Microsoft YaHei" charset="-122"/>
              </a:rPr>
              <a:t>安全</a:t>
            </a:r>
            <a:endParaRPr altLang="zh-CN" dirty="0" sz="2000" lang="en-US">
              <a:latin typeface="Microsoft YaHei" charset="-122"/>
              <a:ea typeface="Microsoft YaHei" charset="-122"/>
              <a:cs typeface="Microsoft YaHei" charset="-122"/>
            </a:endParaRPr>
          </a:p>
          <a:p>
            <a:pPr algn="ctr">
              <a:lnSpc>
                <a:spcPct val="100000"/>
              </a:lnSpc>
            </a:pPr>
            <a:r>
              <a:rPr altLang="en-US" dirty="0" sz="2000" lang="zh-CN">
                <a:latin typeface="Microsoft YaHei" charset="-122"/>
                <a:ea typeface="Microsoft YaHei" charset="-122"/>
                <a:cs typeface="Microsoft YaHei" charset="-122"/>
              </a:rPr>
              <a:t>服务</a:t>
            </a:r>
            <a:endParaRPr altLang="en-US" dirty="0" sz="2000" lang="zh-CN">
              <a:solidFill>
                <a:srgbClr val="C00000"/>
              </a:solidFill>
              <a:latin typeface="Microsoft YaHei" charset="-122"/>
              <a:ea typeface="Microsoft YaHei" charset="-122"/>
              <a:cs typeface="Microsoft YaHei" charset="-122"/>
            </a:endParaRPr>
          </a:p>
        </p:txBody>
      </p:sp>
      <p:sp>
        <p:nvSpPr>
          <p:cNvPr id="1048822" name="矩形 80"/>
          <p:cNvSpPr/>
          <p:nvPr/>
        </p:nvSpPr>
        <p:spPr>
          <a:xfrm>
            <a:off x="4856920" y="2058091"/>
            <a:ext cx="2362763" cy="4378923"/>
          </a:xfrm>
          <a:prstGeom prst="rect"/>
          <a:noFill/>
          <a:ln w="53975">
            <a:solidFill>
              <a:schemeClr val="bg1">
                <a:lumMod val="50000"/>
                <a:alpha val="63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srgbClr val="FF0000"/>
              </a:solidFill>
              <a:effectLst>
                <a:outerShdw algn="tl" blurRad="38100" dir="2700000" dist="38100">
                  <a:srgbClr val="000000">
                    <a:alpha val="43137"/>
                  </a:srgbClr>
                </a:outerShdw>
              </a:effectLst>
              <a:uLnTx/>
              <a:uFillTx/>
              <a:latin typeface="Microsoft YaHei" charset="-122"/>
              <a:ea typeface="Microsoft YaHei" charset="-122"/>
              <a:cs typeface="Microsoft YaHei" charset="-122"/>
            </a:endParaRPr>
          </a:p>
        </p:txBody>
      </p:sp>
      <p:pic>
        <p:nvPicPr>
          <p:cNvPr id="2097182" name="图片 30"/>
          <p:cNvPicPr>
            <a:picLocks noChangeAspect="1"/>
          </p:cNvPicPr>
          <p:nvPr/>
        </p:nvPicPr>
        <p:blipFill>
          <a:blip xmlns:r="http://schemas.openxmlformats.org/officeDocument/2006/relationships" r:embed="rId1"/>
          <a:stretch>
            <a:fillRect/>
          </a:stretch>
        </p:blipFill>
        <p:spPr>
          <a:xfrm>
            <a:off x="7757811" y="2400607"/>
            <a:ext cx="1582429" cy="1452282"/>
          </a:xfrm>
          <a:prstGeom prst="rect"/>
        </p:spPr>
      </p:pic>
      <p:sp>
        <p:nvSpPr>
          <p:cNvPr id="1048823" name="文本框 75"/>
          <p:cNvSpPr txBox="1"/>
          <p:nvPr/>
        </p:nvSpPr>
        <p:spPr>
          <a:xfrm>
            <a:off x="7541963" y="3786888"/>
            <a:ext cx="2014123" cy="1897443"/>
          </a:xfrm>
          <a:prstGeom prst="rect"/>
        </p:spPr>
        <p:txBody>
          <a:bodyPr bIns="0" lIns="0" rIns="0" rtlCol="0" tIns="12700" vert="horz" wrap="square">
            <a:spAutoFit/>
          </a:bodyPr>
          <a:lstStyle>
            <a:defPPr>
              <a:defRPr lang="zh-CN"/>
            </a:defPPr>
            <a:lvl1pPr algn="just" marR="45085">
              <a:lnSpc>
                <a:spcPct val="150000"/>
              </a:lnSpc>
              <a:defRPr b="1" sz="1600">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r>
              <a:rPr altLang="en-US" dirty="0" sz="2400" lang="zh-CN">
                <a:solidFill>
                  <a:srgbClr val="C00000"/>
                </a:solidFill>
                <a:latin typeface="Microsoft YaHei" charset="-122"/>
                <a:ea typeface="Microsoft YaHei" charset="-122"/>
                <a:cs typeface="Microsoft YaHei" charset="-122"/>
              </a:rPr>
              <a:t>   试点示范 </a:t>
            </a:r>
            <a:endParaRPr altLang="zh-CN" dirty="0" sz="2400" lang="en-US">
              <a:solidFill>
                <a:srgbClr val="C00000"/>
              </a:solidFill>
              <a:latin typeface="Microsoft YaHei" charset="-122"/>
              <a:ea typeface="Microsoft YaHei" charset="-122"/>
              <a:cs typeface="Microsoft YaHei" charset="-122"/>
            </a:endParaRPr>
          </a:p>
          <a:p>
            <a:pPr algn="ctr"/>
            <a:endParaRPr altLang="zh-CN" dirty="0" sz="2000" lang="en-US">
              <a:latin typeface="Microsoft YaHei" charset="-122"/>
              <a:ea typeface="Microsoft YaHei" charset="-122"/>
              <a:cs typeface="Microsoft YaHei" charset="-122"/>
            </a:endParaRPr>
          </a:p>
          <a:p>
            <a:pPr algn="ctr"/>
            <a:r>
              <a:rPr altLang="en-US" dirty="0" sz="2000" lang="zh-CN">
                <a:latin typeface="Microsoft YaHei" charset="-122"/>
                <a:ea typeface="Microsoft YaHei" charset="-122"/>
                <a:cs typeface="Microsoft YaHei" charset="-122"/>
              </a:rPr>
              <a:t>试验场  </a:t>
            </a:r>
            <a:endParaRPr altLang="zh-CN" dirty="0" sz="2000" lang="en-US">
              <a:latin typeface="Microsoft YaHei" charset="-122"/>
              <a:ea typeface="Microsoft YaHei" charset="-122"/>
              <a:cs typeface="Microsoft YaHei" charset="-122"/>
            </a:endParaRPr>
          </a:p>
          <a:p>
            <a:pPr algn="ctr"/>
            <a:r>
              <a:rPr altLang="en-US" dirty="0" sz="2000" lang="zh-CN">
                <a:latin typeface="Microsoft YaHei" charset="-122"/>
                <a:ea typeface="Microsoft YaHei" charset="-122"/>
                <a:cs typeface="Microsoft YaHei" charset="-122"/>
              </a:rPr>
              <a:t>创新平台</a:t>
            </a:r>
          </a:p>
        </p:txBody>
      </p:sp>
      <p:sp>
        <p:nvSpPr>
          <p:cNvPr id="1048824" name="矩形 83"/>
          <p:cNvSpPr/>
          <p:nvPr/>
        </p:nvSpPr>
        <p:spPr>
          <a:xfrm>
            <a:off x="7372660" y="2058091"/>
            <a:ext cx="2239361" cy="4378922"/>
          </a:xfrm>
          <a:prstGeom prst="rect"/>
          <a:noFill/>
          <a:ln w="53975">
            <a:solidFill>
              <a:schemeClr val="bg1">
                <a:lumMod val="50000"/>
                <a:alpha val="63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srgbClr val="FF0000"/>
              </a:solidFill>
              <a:effectLst>
                <a:outerShdw algn="tl" blurRad="38100" dir="2700000" dist="38100">
                  <a:srgbClr val="000000">
                    <a:alpha val="43137"/>
                  </a:srgbClr>
                </a:outerShdw>
              </a:effectLst>
              <a:uLnTx/>
              <a:uFillTx/>
              <a:latin typeface="Microsoft YaHei" charset="-122"/>
              <a:ea typeface="Microsoft YaHei" charset="-122"/>
              <a:cs typeface="Microsoft YaHei" charset="-122"/>
            </a:endParaRPr>
          </a:p>
        </p:txBody>
      </p:sp>
      <p:sp>
        <p:nvSpPr>
          <p:cNvPr id="1048825" name="文本框 76"/>
          <p:cNvSpPr txBox="1"/>
          <p:nvPr/>
        </p:nvSpPr>
        <p:spPr>
          <a:xfrm>
            <a:off x="9929652" y="3780298"/>
            <a:ext cx="2148430" cy="2359107"/>
          </a:xfrm>
          <a:prstGeom prst="rect"/>
        </p:spPr>
        <p:txBody>
          <a:bodyPr bIns="0" lIns="0" rIns="0" rtlCol="0" tIns="12700" vert="horz" wrap="square">
            <a:spAutoFit/>
          </a:bodyPr>
          <a:lstStyle>
            <a:defPPr>
              <a:defRPr lang="zh-CN"/>
            </a:defPPr>
            <a:lvl1pPr algn="just" marR="45085">
              <a:lnSpc>
                <a:spcPct val="150000"/>
              </a:lnSpc>
              <a:defRPr b="1" sz="1600">
                <a:solidFill>
                  <a:srgbClr val="284685"/>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pPr algn="ctr"/>
            <a:r>
              <a:rPr altLang="en-US" dirty="0" sz="2400" lang="zh-CN">
                <a:solidFill>
                  <a:srgbClr val="C00000"/>
                </a:solidFill>
                <a:latin typeface="Microsoft YaHei" charset="-122"/>
                <a:ea typeface="Microsoft YaHei" charset="-122"/>
                <a:cs typeface="Microsoft YaHei" charset="-122"/>
              </a:rPr>
              <a:t>全面建设 </a:t>
            </a:r>
            <a:endParaRPr altLang="zh-CN" dirty="0" sz="2400" lang="en-US">
              <a:solidFill>
                <a:srgbClr val="C00000"/>
              </a:solidFill>
              <a:latin typeface="Microsoft YaHei" charset="-122"/>
              <a:ea typeface="Microsoft YaHei" charset="-122"/>
              <a:cs typeface="Microsoft YaHei" charset="-122"/>
            </a:endParaRPr>
          </a:p>
          <a:p>
            <a:pPr algn="ctr"/>
            <a:endParaRPr altLang="zh-CN" dirty="0" sz="2000" lang="en-US">
              <a:latin typeface="Microsoft YaHei" charset="-122"/>
              <a:ea typeface="Microsoft YaHei" charset="-122"/>
              <a:cs typeface="Microsoft YaHei" charset="-122"/>
            </a:endParaRPr>
          </a:p>
          <a:p>
            <a:pPr algn="ctr"/>
            <a:r>
              <a:rPr altLang="en-US" dirty="0" sz="2000" lang="zh-CN">
                <a:latin typeface="Microsoft YaHei" charset="-122"/>
                <a:ea typeface="Microsoft YaHei" charset="-122"/>
                <a:cs typeface="Microsoft YaHei" charset="-122"/>
              </a:rPr>
              <a:t>数字中国</a:t>
            </a:r>
            <a:endParaRPr altLang="zh-CN" dirty="0" sz="2000" lang="en-US">
              <a:latin typeface="Microsoft YaHei" charset="-122"/>
              <a:ea typeface="Microsoft YaHei" charset="-122"/>
              <a:cs typeface="Microsoft YaHei" charset="-122"/>
            </a:endParaRPr>
          </a:p>
          <a:p>
            <a:pPr algn="ctr"/>
            <a:r>
              <a:rPr altLang="en-US" dirty="0" sz="2000" lang="zh-CN">
                <a:latin typeface="Microsoft YaHei" charset="-122"/>
                <a:ea typeface="Microsoft YaHei" charset="-122"/>
                <a:cs typeface="Microsoft YaHei" charset="-122"/>
              </a:rPr>
              <a:t>基础设施</a:t>
            </a:r>
            <a:endParaRPr altLang="zh-CN" dirty="0" sz="2000" lang="en-US">
              <a:latin typeface="Microsoft YaHei" charset="-122"/>
              <a:ea typeface="Microsoft YaHei" charset="-122"/>
              <a:cs typeface="Microsoft YaHei" charset="-122"/>
            </a:endParaRPr>
          </a:p>
          <a:p>
            <a:pPr algn="ctr"/>
            <a:r>
              <a:rPr altLang="en-US" dirty="0" sz="2000" lang="zh-CN">
                <a:latin typeface="Microsoft YaHei" charset="-122"/>
                <a:ea typeface="Microsoft YaHei" charset="-122"/>
                <a:cs typeface="Microsoft YaHei" charset="-122"/>
              </a:rPr>
              <a:t>基础制度</a:t>
            </a:r>
            <a:endParaRPr altLang="en-US" dirty="0" sz="2000" lang="zh-CN">
              <a:solidFill>
                <a:srgbClr val="C00000"/>
              </a:solidFill>
              <a:latin typeface="Microsoft YaHei" charset="-122"/>
              <a:ea typeface="Microsoft YaHei" charset="-122"/>
              <a:cs typeface="Microsoft YaHei" charset="-122"/>
            </a:endParaRPr>
          </a:p>
        </p:txBody>
      </p:sp>
      <p:sp>
        <p:nvSpPr>
          <p:cNvPr id="1048826" name="矩形 84"/>
          <p:cNvSpPr/>
          <p:nvPr/>
        </p:nvSpPr>
        <p:spPr>
          <a:xfrm>
            <a:off x="9783602" y="2058091"/>
            <a:ext cx="2294480" cy="4389557"/>
          </a:xfrm>
          <a:prstGeom prst="rect"/>
          <a:noFill/>
          <a:ln w="53975">
            <a:solidFill>
              <a:schemeClr val="bg1">
                <a:lumMod val="50000"/>
                <a:alpha val="63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srgbClr val="FF0000"/>
              </a:solidFill>
              <a:effectLst>
                <a:outerShdw algn="tl" blurRad="38100" dir="2700000" dist="38100">
                  <a:srgbClr val="000000">
                    <a:alpha val="43137"/>
                  </a:srgbClr>
                </a:outerShdw>
              </a:effectLst>
              <a:uLnTx/>
              <a:uFillTx/>
              <a:latin typeface="Microsoft YaHei" charset="-122"/>
              <a:ea typeface="Microsoft YaHei" charset="-122"/>
              <a:cs typeface="Microsoft YaHei" charset="-122"/>
            </a:endParaRPr>
          </a:p>
        </p:txBody>
      </p:sp>
      <p:pic>
        <p:nvPicPr>
          <p:cNvPr id="2097183" name="图片 9"/>
          <p:cNvPicPr>
            <a:picLocks noChangeAspect="1"/>
          </p:cNvPicPr>
          <p:nvPr>
            <p:custDataLst>
              <p:tags r:id="rId2"/>
            </p:custDataLst>
          </p:nvPr>
        </p:nvPicPr>
        <p:blipFill>
          <a:blip xmlns:r="http://schemas.openxmlformats.org/officeDocument/2006/relationships" r:embed="rId3">
            <a:lum bright="18000" contrast="4000"/>
          </a:blip>
          <a:stretch>
            <a:fillRect/>
          </a:stretch>
        </p:blipFill>
        <p:spPr>
          <a:xfrm>
            <a:off x="2615400" y="2669323"/>
            <a:ext cx="1977979" cy="940116"/>
          </a:xfrm>
          <a:prstGeom prst="rect"/>
        </p:spPr>
      </p:pic>
      <p:pic>
        <p:nvPicPr>
          <p:cNvPr id="2097184" name="图片 34"/>
          <p:cNvPicPr>
            <a:picLocks noChangeAspect="1"/>
          </p:cNvPicPr>
          <p:nvPr/>
        </p:nvPicPr>
        <p:blipFill>
          <a:blip xmlns:r="http://schemas.openxmlformats.org/officeDocument/2006/relationships" r:embed="rId4"/>
          <a:stretch>
            <a:fillRect/>
          </a:stretch>
        </p:blipFill>
        <p:spPr>
          <a:xfrm>
            <a:off x="4864819" y="2355680"/>
            <a:ext cx="2299757" cy="1515911"/>
          </a:xfrm>
          <a:prstGeom prst="rect"/>
        </p:spPr>
      </p:pic>
      <p:pic>
        <p:nvPicPr>
          <p:cNvPr id="2097185" name="图片 36"/>
          <p:cNvPicPr>
            <a:picLocks noChangeAspect="1"/>
          </p:cNvPicPr>
          <p:nvPr/>
        </p:nvPicPr>
        <p:blipFill rotWithShape="1">
          <a:blip xmlns:r="http://schemas.openxmlformats.org/officeDocument/2006/relationships" r:embed="rId5" cstate="print"/>
          <a:srcRect l="3722" t="3787" r="3509" b="6764"/>
          <a:stretch>
            <a:fillRect/>
          </a:stretch>
        </p:blipFill>
        <p:spPr>
          <a:xfrm>
            <a:off x="9951556" y="2239646"/>
            <a:ext cx="2168449" cy="1612508"/>
          </a:xfrm>
          <a:prstGeom prst="rect"/>
          <a:ln>
            <a:noFill/>
          </a:ln>
          <a:effectLst>
            <a:softEdge rad="112500"/>
          </a:effectLst>
        </p:spPr>
      </p:pic>
      <p:pic>
        <p:nvPicPr>
          <p:cNvPr id="2097186" name="图片 1"/>
          <p:cNvPicPr>
            <a:picLocks noChangeAspect="1"/>
          </p:cNvPicPr>
          <p:nvPr/>
        </p:nvPicPr>
        <p:blipFill>
          <a:blip xmlns:r="http://schemas.openxmlformats.org/officeDocument/2006/relationships" r:embed="rId6"/>
          <a:stretch>
            <a:fillRect/>
          </a:stretch>
        </p:blipFill>
        <p:spPr>
          <a:xfrm>
            <a:off x="320805" y="2281985"/>
            <a:ext cx="1824168" cy="1307319"/>
          </a:xfrm>
          <a:prstGeom prst="rect"/>
        </p:spPr>
      </p:pic>
      <p:sp>
        <p:nvSpPr>
          <p:cNvPr id="1048827" name="文本框 16"/>
          <p:cNvSpPr txBox="1"/>
          <p:nvPr/>
        </p:nvSpPr>
        <p:spPr>
          <a:xfrm>
            <a:off x="1242000" y="1080000"/>
            <a:ext cx="9860124" cy="646331"/>
          </a:xfrm>
          <a:prstGeom prst="rect"/>
        </p:spPr>
        <p:txBody>
          <a:bodyPr wrap="square">
            <a:spAutoFit/>
          </a:bodyPr>
          <a:lstStyle>
            <a:defPPr>
              <a:defRPr lang="zh-CN"/>
            </a:defPPr>
            <a:lvl1pPr algn="ctr">
              <a:defRPr b="1" sz="2800" spc="300">
                <a:solidFill>
                  <a:srgbClr val="284685"/>
                </a:solidFill>
                <a:latin typeface="思源黑体 CN Heavy" panose="020B0A00000000000000" pitchFamily="34" charset="-122"/>
                <a:ea typeface="思源黑体 CN Heavy" panose="020B0A00000000000000" pitchFamily="34" charset="-122"/>
              </a:defRPr>
            </a:lvl1pPr>
          </a:lstStyle>
          <a:p>
            <a:r>
              <a:rPr altLang="en-US" dirty="0" sz="3600" lang="zh-CN" smtClean="0">
                <a:solidFill>
                  <a:srgbClr val="0070C0"/>
                </a:solidFill>
                <a:latin typeface="Microsoft YaHei" charset="-122"/>
                <a:ea typeface="Microsoft YaHei" charset="-122"/>
                <a:cs typeface="Microsoft YaHei" charset="-122"/>
              </a:rPr>
              <a:t>数据空间研究</a:t>
            </a:r>
            <a:endParaRPr altLang="en-US" dirty="0" sz="3600" lang="zh-CN">
              <a:solidFill>
                <a:srgbClr val="0070C0"/>
              </a:solidFill>
              <a:latin typeface="Microsoft YaHei" charset="-122"/>
              <a:ea typeface="Microsoft YaHei" charset="-122"/>
              <a:cs typeface="Microsoft YaHei" charset="-122"/>
            </a:endParaRPr>
          </a:p>
        </p:txBody>
      </p:sp>
    </p:spTree>
  </p:cSld>
  <p:clrMapOvr>
    <a:masterClrMapping/>
  </p:clrMapOvr>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830" name="矩形 29"/>
          <p:cNvSpPr/>
          <p:nvPr/>
        </p:nvSpPr>
        <p:spPr>
          <a:xfrm>
            <a:off x="708741" y="2491147"/>
            <a:ext cx="10991335" cy="2184400"/>
          </a:xfrm>
          <a:prstGeom prst="rect"/>
        </p:spPr>
        <p:txBody>
          <a:bodyPr bIns="0" lIns="0" rIns="0" rtlCol="0" tIns="12700" vert="horz" wrap="square">
            <a:spAutoFit/>
          </a:bodyPr>
          <a:p>
            <a:pPr algn="just" marR="45085">
              <a:lnSpc>
                <a:spcPct val="150000"/>
              </a:lnSpc>
            </a:pPr>
            <a:r>
              <a:rPr altLang="en-US" b="1" dirty="0" sz="3200" lang="zh-CN">
                <a:solidFill>
                  <a:srgbClr val="0070C0"/>
                </a:solidFill>
                <a:latin typeface="Microsoft YaHei" charset="-122"/>
                <a:ea typeface="Microsoft YaHei" charset="-122"/>
                <a:cs typeface="Microsoft YaHei" charset="-122"/>
              </a:rPr>
              <a:t>       发展数据空间，</a:t>
            </a:r>
            <a:r>
              <a:rPr altLang="en-US" b="1" dirty="0" sz="3200" lang="zh-CN" spc="67">
                <a:ln w="11430"/>
                <a:solidFill>
                  <a:srgbClr val="0070C0"/>
                </a:solidFill>
                <a:latin typeface="Microsoft YaHei" charset="-122"/>
                <a:ea typeface="Microsoft YaHei" charset="-122"/>
                <a:cs typeface="Microsoft YaHei" charset="-122"/>
              </a:rPr>
              <a:t>形成创新共识，</a:t>
            </a:r>
            <a:r>
              <a:rPr altLang="en-US" b="1" dirty="0" sz="3200" lang="zh-CN">
                <a:solidFill>
                  <a:srgbClr val="0070C0"/>
                </a:solidFill>
                <a:latin typeface="Microsoft YaHei" charset="-122"/>
                <a:ea typeface="Microsoft YaHei" charset="-122"/>
                <a:cs typeface="Microsoft YaHei" charset="-122"/>
              </a:rPr>
              <a:t>构建</a:t>
            </a:r>
            <a:r>
              <a:rPr altLang="en-US" b="1" dirty="0" sz="3200" lang="zh-CN" spc="67">
                <a:ln w="11430"/>
                <a:solidFill>
                  <a:srgbClr val="0070C0"/>
                </a:solidFill>
                <a:latin typeface="Microsoft YaHei" charset="-122"/>
                <a:ea typeface="Microsoft YaHei" charset="-122"/>
                <a:cs typeface="Microsoft YaHei" charset="-122"/>
              </a:rPr>
              <a:t>技术体系，引领产业发展，是数字中国建设的重大技术需要，也是实现科技自立自强的战略抓手。</a:t>
            </a:r>
          </a:p>
        </p:txBody>
      </p:sp>
    </p:spTree>
  </p:cSld>
  <p:clrMapOvr>
    <a:masterClrMapping/>
  </p:clrMapOvr>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pic>
        <p:nvPicPr>
          <p:cNvPr id="2097187" name="图片 5"/>
          <p:cNvPicPr>
            <a:picLocks noChangeAspect="1"/>
          </p:cNvPicPr>
          <p:nvPr/>
        </p:nvPicPr>
        <p:blipFill>
          <a:blip xmlns:r="http://schemas.openxmlformats.org/officeDocument/2006/relationships" r:embed="rId1"/>
          <a:stretch>
            <a:fillRect/>
          </a:stretch>
        </p:blipFill>
        <p:spPr>
          <a:xfrm>
            <a:off x="0" y="31297"/>
            <a:ext cx="12179300" cy="6845300"/>
          </a:xfrm>
          <a:prstGeom prst="rect"/>
        </p:spPr>
      </p:pic>
      <p:sp>
        <p:nvSpPr>
          <p:cNvPr id="1048833" name="文本框 2"/>
          <p:cNvSpPr txBox="1"/>
          <p:nvPr/>
        </p:nvSpPr>
        <p:spPr>
          <a:xfrm>
            <a:off x="6089650" y="2392190"/>
            <a:ext cx="5730843" cy="830997"/>
          </a:xfrm>
          <a:prstGeom prst="rect"/>
          <a:noFill/>
        </p:spPr>
        <p:txBody>
          <a:bodyPr rtlCol="0" wrap="square">
            <a:spAutoFit/>
          </a:bodyPr>
          <a:p>
            <a:r>
              <a:rPr altLang="en-US" b="1" sz="4800" lang="zh-CN" smtClean="0">
                <a:solidFill>
                  <a:srgbClr val="0070C0"/>
                </a:solidFill>
                <a:latin typeface="Microsoft YaHei" charset="-122"/>
                <a:ea typeface="Microsoft YaHei" charset="-122"/>
                <a:cs typeface="Microsoft YaHei" charset="-122"/>
              </a:rPr>
              <a:t>我们一直在</a:t>
            </a:r>
            <a:r>
              <a:rPr altLang="en-US" b="1" dirty="0" sz="4800" lang="zh-CN" smtClean="0">
                <a:solidFill>
                  <a:srgbClr val="0070C0"/>
                </a:solidFill>
                <a:latin typeface="Microsoft YaHei" charset="-122"/>
                <a:ea typeface="Microsoft YaHei" charset="-122"/>
                <a:cs typeface="Microsoft YaHei" charset="-122"/>
              </a:rPr>
              <a:t>努力  ！</a:t>
            </a:r>
            <a:endParaRPr altLang="en-US" b="1" dirty="0" sz="4800" lang="zh-CN">
              <a:solidFill>
                <a:srgbClr val="0070C0"/>
              </a:solidFill>
              <a:latin typeface="Microsoft YaHei" charset="-122"/>
              <a:ea typeface="Microsoft YaHei" charset="-122"/>
              <a:cs typeface="Microsoft YaHei" charset="-122"/>
            </a:endParaRPr>
          </a:p>
        </p:txBody>
      </p:sp>
    </p:spTree>
  </p:cSld>
  <p:clrMapOvr>
    <a:masterClrMapping/>
  </p:clrMapOvr>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grpSp>
        <p:nvGrpSpPr>
          <p:cNvPr id="50" name="组合 21"/>
          <p:cNvGrpSpPr/>
          <p:nvPr/>
        </p:nvGrpSpPr>
        <p:grpSpPr>
          <a:xfrm>
            <a:off x="2638592" y="774700"/>
            <a:ext cx="7178508" cy="4826000"/>
            <a:chOff x="651542" y="1728503"/>
            <a:chExt cx="5029655" cy="4034976"/>
          </a:xfrm>
          <a:solidFill>
            <a:schemeClr val="accent5">
              <a:lumMod val="60000"/>
              <a:lumOff val="40000"/>
            </a:schemeClr>
          </a:solidFill>
        </p:grpSpPr>
        <p:sp>
          <p:nvSpPr>
            <p:cNvPr id="1048601" name="云形 25"/>
            <p:cNvSpPr/>
            <p:nvPr/>
          </p:nvSpPr>
          <p:spPr>
            <a:xfrm rot="11307734">
              <a:off x="651542" y="1728503"/>
              <a:ext cx="5029655" cy="4034976"/>
            </a:xfrm>
            <a:prstGeom prst="cloud"/>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sz="2000" lang="zh-CN">
                <a:solidFill>
                  <a:schemeClr val="tx1"/>
                </a:solidFill>
              </a:endParaRPr>
            </a:p>
          </p:txBody>
        </p:sp>
        <p:grpSp>
          <p:nvGrpSpPr>
            <p:cNvPr id="51" name="组合 26"/>
            <p:cNvGrpSpPr/>
            <p:nvPr/>
          </p:nvGrpSpPr>
          <p:grpSpPr>
            <a:xfrm>
              <a:off x="1295638" y="2184493"/>
              <a:ext cx="3752014" cy="2840010"/>
              <a:chOff x="7152144" y="1936678"/>
              <a:chExt cx="4127220" cy="3436418"/>
            </a:xfrm>
            <a:grpFill/>
          </p:grpSpPr>
          <p:grpSp>
            <p:nvGrpSpPr>
              <p:cNvPr id="52" name="组合 27"/>
              <p:cNvGrpSpPr/>
              <p:nvPr/>
            </p:nvGrpSpPr>
            <p:grpSpPr>
              <a:xfrm>
                <a:off x="8493681" y="1936678"/>
                <a:ext cx="1458930" cy="1140431"/>
                <a:chOff x="8493681" y="1936678"/>
                <a:chExt cx="1458930" cy="1140431"/>
              </a:xfrm>
              <a:grpFill/>
            </p:grpSpPr>
            <p:sp>
              <p:nvSpPr>
                <p:cNvPr id="1048602" name="云形 41"/>
                <p:cNvSpPr/>
                <p:nvPr/>
              </p:nvSpPr>
              <p:spPr>
                <a:xfrm>
                  <a:off x="8493681" y="1936678"/>
                  <a:ext cx="1458930" cy="1140431"/>
                </a:xfrm>
                <a:prstGeom prst="cloud"/>
                <a:solidFill>
                  <a:schemeClr val="accent5">
                    <a:lumMod val="75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dirty="0" sz="2000" lang="zh-CN">
                    <a:solidFill>
                      <a:srgbClr val="FFFF00"/>
                    </a:solidFill>
                  </a:endParaRPr>
                </a:p>
              </p:txBody>
            </p:sp>
            <p:sp>
              <p:nvSpPr>
                <p:cNvPr id="1048603" name="文本框 18"/>
                <p:cNvSpPr txBox="1"/>
                <p:nvPr/>
              </p:nvSpPr>
              <p:spPr>
                <a:xfrm>
                  <a:off x="9046277" y="2153980"/>
                  <a:ext cx="458607" cy="591600"/>
                </a:xfrm>
                <a:prstGeom prst="rect"/>
                <a:noFill/>
              </p:spPr>
              <p:txBody>
                <a:bodyPr rtlCol="0" wrap="non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人</a:t>
                  </a:r>
                </a:p>
              </p:txBody>
            </p:sp>
          </p:grpSp>
          <p:grpSp>
            <p:nvGrpSpPr>
              <p:cNvPr id="53" name="组合 29"/>
              <p:cNvGrpSpPr/>
              <p:nvPr/>
            </p:nvGrpSpPr>
            <p:grpSpPr>
              <a:xfrm>
                <a:off x="7152144" y="4070615"/>
                <a:ext cx="1458930" cy="1302481"/>
                <a:chOff x="6908657" y="4119117"/>
                <a:chExt cx="1458930" cy="1302481"/>
              </a:xfrm>
              <a:grpFill/>
            </p:grpSpPr>
            <p:sp>
              <p:nvSpPr>
                <p:cNvPr id="1048604" name="云形 38"/>
                <p:cNvSpPr/>
                <p:nvPr/>
              </p:nvSpPr>
              <p:spPr>
                <a:xfrm>
                  <a:off x="6908657" y="4119117"/>
                  <a:ext cx="1458930" cy="1140431"/>
                </a:xfrm>
                <a:prstGeom prst="cloud"/>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dirty="0" sz="2000" lang="zh-CN">
                    <a:solidFill>
                      <a:schemeClr val="bg1"/>
                    </a:solidFill>
                  </a:endParaRPr>
                </a:p>
              </p:txBody>
            </p:sp>
            <p:sp>
              <p:nvSpPr>
                <p:cNvPr id="1048605" name="文本框 15"/>
                <p:cNvSpPr txBox="1"/>
                <p:nvPr/>
              </p:nvSpPr>
              <p:spPr>
                <a:xfrm>
                  <a:off x="7438349" y="4352625"/>
                  <a:ext cx="407260" cy="1068973"/>
                </a:xfrm>
                <a:prstGeom prst="rect"/>
                <a:noFill/>
              </p:spPr>
              <p:txBody>
                <a:bodyPr rtlCol="0" wrap="squar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机</a:t>
                  </a:r>
                </a:p>
              </p:txBody>
            </p:sp>
          </p:grpSp>
          <p:grpSp>
            <p:nvGrpSpPr>
              <p:cNvPr id="54" name="组合 31"/>
              <p:cNvGrpSpPr/>
              <p:nvPr/>
            </p:nvGrpSpPr>
            <p:grpSpPr>
              <a:xfrm>
                <a:off x="9820434" y="4008401"/>
                <a:ext cx="1458930" cy="1140431"/>
                <a:chOff x="10104456" y="4011012"/>
                <a:chExt cx="1458930" cy="1140431"/>
              </a:xfrm>
              <a:grpFill/>
            </p:grpSpPr>
            <p:sp>
              <p:nvSpPr>
                <p:cNvPr id="1048606" name="云形 35"/>
                <p:cNvSpPr/>
                <p:nvPr/>
              </p:nvSpPr>
              <p:spPr>
                <a:xfrm>
                  <a:off x="10104456" y="4011012"/>
                  <a:ext cx="1458930" cy="1140431"/>
                </a:xfrm>
                <a:prstGeom prst="cloud"/>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anchor="t" bIns="45720" lIns="91440" numCol="1" rIns="91440" rtlCol="0" tIns="45720" wrap="square">
                  <a:normAutofit/>
                </a:bodyPr>
                <a:p>
                  <a:pPr algn="ctr"/>
                  <a:endParaRPr altLang="en-US" sz="2000" lang="zh-CN">
                    <a:solidFill>
                      <a:schemeClr val="tx1"/>
                    </a:solidFill>
                  </a:endParaRPr>
                </a:p>
              </p:txBody>
            </p:sp>
            <p:sp>
              <p:nvSpPr>
                <p:cNvPr id="1048607" name="文本框 12"/>
                <p:cNvSpPr txBox="1"/>
                <p:nvPr/>
              </p:nvSpPr>
              <p:spPr>
                <a:xfrm>
                  <a:off x="10641968" y="4230652"/>
                  <a:ext cx="458607" cy="591600"/>
                </a:xfrm>
                <a:prstGeom prst="rect"/>
                <a:noFill/>
              </p:spPr>
              <p:txBody>
                <a:bodyPr rtlCol="0" wrap="none">
                  <a:spAutoFit/>
                </a:bodyPr>
                <a:p>
                  <a:pPr algn="ctr"/>
                  <a:r>
                    <a:rPr altLang="en-US" dirty="0" sz="3200" lang="zh-CN">
                      <a:solidFill>
                        <a:schemeClr val="bg1"/>
                      </a:solidFill>
                      <a:latin typeface="华文新魏" panose="02010800040101010101" pitchFamily="2" charset="-122"/>
                      <a:ea typeface="华文新魏" panose="02010800040101010101" pitchFamily="2" charset="-122"/>
                    </a:rPr>
                    <a:t>物</a:t>
                  </a:r>
                </a:p>
              </p:txBody>
            </p:sp>
          </p:grpSp>
          <p:sp>
            <p:nvSpPr>
              <p:cNvPr id="1048608" name="弧形 32"/>
              <p:cNvSpPr/>
              <p:nvPr/>
            </p:nvSpPr>
            <p:spPr>
              <a:xfrm rot="981513">
                <a:off x="8756872" y="2706281"/>
                <a:ext cx="1934295" cy="1933885"/>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sp>
            <p:nvSpPr>
              <p:cNvPr id="1048609" name="弧形 33"/>
              <p:cNvSpPr/>
              <p:nvPr/>
            </p:nvSpPr>
            <p:spPr>
              <a:xfrm rot="8178479">
                <a:off x="8157380" y="3078318"/>
                <a:ext cx="2127724" cy="2127273"/>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sp>
            <p:nvSpPr>
              <p:cNvPr id="1048610" name="弧形 34"/>
              <p:cNvSpPr/>
              <p:nvPr/>
            </p:nvSpPr>
            <p:spPr>
              <a:xfrm rot="15277157">
                <a:off x="7707897" y="2708122"/>
                <a:ext cx="1934295" cy="1933885"/>
              </a:xfrm>
              <a:prstGeom prst="arc"/>
              <a:noFill/>
              <a:ln w="1016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rtlCol="0"/>
              <a:p>
                <a:pPr algn="ctr"/>
                <a:endParaRPr altLang="en-US" sz="2000" lang="zh-CN"/>
              </a:p>
            </p:txBody>
          </p:sp>
        </p:grpSp>
      </p:grpSp>
    </p:spTree>
  </p:cSld>
  <p:clrMapOvr>
    <a:masterClrMapping/>
  </p:clrMapOvr>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14" name="矩形 44"/>
          <p:cNvSpPr/>
          <p:nvPr/>
        </p:nvSpPr>
        <p:spPr>
          <a:xfrm>
            <a:off x="876300" y="2388461"/>
            <a:ext cx="10449919" cy="811531"/>
          </a:xfrm>
          <a:prstGeom prst="rect"/>
        </p:spPr>
        <p:txBody>
          <a:bodyPr wrap="square">
            <a:spAutoFit/>
          </a:bodyPr>
          <a:p>
            <a:pPr algn="ctr">
              <a:lnSpc>
                <a:spcPct val="135000"/>
              </a:lnSpc>
            </a:pPr>
            <a:r>
              <a:rPr altLang="en-US" b="1" dirty="0" sz="3600" lang="zh-CN" spc="100" smtClean="0">
                <a:ln w="11430"/>
                <a:solidFill>
                  <a:srgbClr val="0070C0"/>
                </a:solidFill>
                <a:latin typeface="Microsoft YaHei" charset="-122"/>
                <a:ea typeface="Microsoft YaHei" charset="-122"/>
                <a:cs typeface="Microsoft YaHei" charset="-122"/>
              </a:rPr>
              <a:t>网络一切 虚实交融 时空压缩 协同共享 深入智能</a:t>
            </a:r>
            <a:endParaRPr altLang="en-US" b="1" dirty="0" sz="3600" lang="zh-CN" spc="100">
              <a:ln w="11430"/>
              <a:solidFill>
                <a:srgbClr val="0070C0"/>
              </a:solidFill>
              <a:latin typeface="Microsoft YaHei" charset="-122"/>
              <a:ea typeface="Microsoft YaHei" charset="-122"/>
              <a:cs typeface="Microsoft YaHei" charset="-122"/>
            </a:endParaRPr>
          </a:p>
        </p:txBody>
      </p:sp>
      <p:sp>
        <p:nvSpPr>
          <p:cNvPr id="1048615" name="灯片编号占位符 2"/>
          <p:cNvSpPr>
            <a:spLocks noGrp="1"/>
          </p:cNvSpPr>
          <p:nvPr>
            <p:ph type="sldNum" sz="quarter" idx="4294967295"/>
          </p:nvPr>
        </p:nvSpPr>
        <p:spPr>
          <a:xfrm>
            <a:off x="9215727" y="6363074"/>
            <a:ext cx="2743200" cy="365125"/>
          </a:xfrm>
          <a:prstGeom prst="rect"/>
        </p:spPr>
        <p:txBody>
          <a:bodyPr anchor="ctr" bIns="45720" lIns="91440" rIns="91440" rtlCol="0" tIns="45720" vert="horz"/>
          <a:lstStyle>
            <a:defPPr>
              <a:defRPr lang="zh-CN"/>
            </a:defPPr>
            <a:lvl1pPr algn="r" defTabSz="914400" eaLnBrk="1" hangingPunct="1" latinLnBrk="0" marL="0" rtl="0">
              <a:defRPr sz="1200" kern="1200">
                <a:solidFill>
                  <a:srgbClr val="284685"/>
                </a:solidFill>
                <a:latin typeface="思源黑体 CN Medium" panose="020B0600000000000000" pitchFamily="34" charset="-122"/>
                <a:ea typeface="思源黑体 CN Medium" panose="020B0600000000000000" pitchFamily="34" charset="-122"/>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a:lstStyle>
          <a:p>
            <a:fld id="{4DDD11D3-4D8E-4729-B88E-EBB639151581}" type="slidenum">
              <a:rPr altLang="en-US" lang="zh-CN" smtClean="0"/>
              <a:t>4</a:t>
            </a:fld>
            <a:r>
              <a:rPr altLang="zh-CN" lang="en-US"/>
              <a:t>/43</a:t>
            </a:r>
            <a:endParaRPr altLang="zh-CN" dirty="0" lang="en-US"/>
          </a:p>
        </p:txBody>
      </p:sp>
    </p:spTree>
  </p:cSld>
  <p:clrMapOvr>
    <a:masterClrMapping/>
  </p:clrMapOvr>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19" name="矩形 44"/>
          <p:cNvSpPr/>
          <p:nvPr/>
        </p:nvSpPr>
        <p:spPr>
          <a:xfrm>
            <a:off x="1132481" y="2363061"/>
            <a:ext cx="9927038" cy="811529"/>
          </a:xfrm>
          <a:prstGeom prst="rect"/>
        </p:spPr>
        <p:txBody>
          <a:bodyPr wrap="square">
            <a:spAutoFit/>
          </a:bodyPr>
          <a:p>
            <a:pPr algn="ctr">
              <a:lnSpc>
                <a:spcPct val="135000"/>
              </a:lnSpc>
            </a:pPr>
            <a:r>
              <a:rPr altLang="en-US" b="1" dirty="0" sz="3600" lang="zh-CN" spc="100">
                <a:ln w="11430"/>
                <a:solidFill>
                  <a:srgbClr val="0070C0"/>
                </a:solidFill>
                <a:latin typeface="Microsoft YaHei" charset="-122"/>
                <a:ea typeface="Microsoft YaHei" charset="-122"/>
                <a:cs typeface="Microsoft YaHei" charset="-122"/>
              </a:rPr>
              <a:t>为中华民族带来了千载难逢的历史机遇</a:t>
            </a:r>
          </a:p>
        </p:txBody>
      </p:sp>
      <p:sp>
        <p:nvSpPr>
          <p:cNvPr id="1048620" name="灯片编号占位符 2"/>
          <p:cNvSpPr>
            <a:spLocks noGrp="1"/>
          </p:cNvSpPr>
          <p:nvPr>
            <p:ph type="sldNum" sz="quarter" idx="4294967295"/>
          </p:nvPr>
        </p:nvSpPr>
        <p:spPr>
          <a:xfrm>
            <a:off x="9215727" y="6363074"/>
            <a:ext cx="2743200" cy="365125"/>
          </a:xfrm>
          <a:prstGeom prst="rect"/>
        </p:spPr>
        <p:txBody>
          <a:bodyPr anchor="ctr" bIns="45720" lIns="91440" rIns="91440" rtlCol="0" tIns="45720" vert="horz"/>
          <a:lstStyle>
            <a:defPPr>
              <a:defRPr lang="zh-CN"/>
            </a:defPPr>
            <a:lvl1pPr algn="r" defTabSz="914400" eaLnBrk="1" hangingPunct="1" latinLnBrk="0" marL="0" rtl="0">
              <a:defRPr sz="1200" kern="1200">
                <a:solidFill>
                  <a:srgbClr val="284685"/>
                </a:solidFill>
                <a:latin typeface="思源黑体 CN Medium" panose="020B0600000000000000" pitchFamily="34" charset="-122"/>
                <a:ea typeface="思源黑体 CN Medium" panose="020B0600000000000000" pitchFamily="34" charset="-122"/>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a:lstStyle>
          <a:p>
            <a:fld id="{4DDD11D3-4D8E-4729-B88E-EBB639151581}" type="slidenum">
              <a:rPr altLang="en-US" lang="zh-CN" smtClean="0"/>
              <a:t>5</a:t>
            </a:fld>
            <a:r>
              <a:rPr altLang="zh-CN" lang="en-US"/>
              <a:t>/43</a:t>
            </a:r>
            <a:endParaRPr altLang="zh-CN" dirty="0" lang="en-US"/>
          </a:p>
        </p:txBody>
      </p:sp>
    </p:spTree>
  </p:cSld>
  <p:clrMapOvr>
    <a:masterClrMapping/>
  </p:clrMapOvr>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26" name="矩形 3"/>
          <p:cNvSpPr/>
          <p:nvPr/>
        </p:nvSpPr>
        <p:spPr>
          <a:xfrm>
            <a:off x="732483" y="1938541"/>
            <a:ext cx="10535430" cy="2965450"/>
          </a:xfrm>
          <a:prstGeom prst="rect"/>
          <a:noFill/>
        </p:spPr>
        <p:txBody>
          <a:bodyPr bIns="0" lIns="0" rIns="0" rtlCol="0" tIns="12700" vert="horz" wrap="square">
            <a:spAutoFit/>
          </a:bodyPr>
          <a:p>
            <a:pPr algn="just" marR="45085">
              <a:lnSpc>
                <a:spcPct val="150000"/>
              </a:lnSpc>
            </a:pPr>
            <a:r>
              <a:rPr altLang="en-US" b="1" dirty="0" sz="2800" lang="zh-CN">
                <a:solidFill>
                  <a:srgbClr val="0070C0"/>
                </a:solidFill>
                <a:latin typeface="Microsoft YaHei" charset="-122"/>
                <a:ea typeface="Microsoft YaHei" charset="-122"/>
                <a:cs typeface="Microsoft YaHei" charset="-122"/>
              </a:rPr>
              <a:t>        </a:t>
            </a:r>
            <a:r>
              <a:rPr altLang="en-US" b="1" dirty="0" sz="2800" lang="zh-CN">
                <a:solidFill>
                  <a:srgbClr val="0070C0"/>
                </a:solidFill>
                <a:latin typeface="Microsoft YaHei" charset="-122"/>
                <a:ea typeface="Microsoft YaHei" charset="-122"/>
                <a:cs typeface="Microsoft YaHei" charset="-122"/>
                <a:sym typeface="黑体" panose="02010609060101010101" charset="-122"/>
              </a:rPr>
              <a:t>当今时代，数字技术作为世界科技革命和产业变革的先导力量，日益融入经济社会发展各领域全过程，深刻改变着生产方式、生活方式和社会治理方式。</a:t>
            </a:r>
            <a:endParaRPr altLang="zh-CN" b="1" dirty="0" sz="2800" lang="en-US">
              <a:solidFill>
                <a:srgbClr val="0070C0"/>
              </a:solidFill>
              <a:latin typeface="Microsoft YaHei" charset="-122"/>
              <a:ea typeface="Microsoft YaHei" charset="-122"/>
              <a:cs typeface="Microsoft YaHei" charset="-122"/>
              <a:sym typeface="黑体" panose="02010609060101010101" charset="-122"/>
            </a:endParaRPr>
          </a:p>
          <a:p>
            <a:pPr algn="r" marR="45085">
              <a:lnSpc>
                <a:spcPct val="150000"/>
              </a:lnSpc>
            </a:pPr>
            <a:endParaRPr altLang="zh-CN" b="1" dirty="0" sz="2400" lang="en-US">
              <a:solidFill>
                <a:srgbClr val="0070C0"/>
              </a:solidFill>
              <a:latin typeface="楷体" panose="02010609060101010101" pitchFamily="49" charset="-122"/>
              <a:ea typeface="楷体" panose="02010609060101010101" pitchFamily="49" charset="-122"/>
              <a:sym typeface="黑体" panose="02010609060101010101" pitchFamily="2" charset="-122"/>
            </a:endParaRPr>
          </a:p>
          <a:p>
            <a:pPr algn="r" marR="45085">
              <a:lnSpc>
                <a:spcPct val="150000"/>
              </a:lnSpc>
            </a:pPr>
            <a:r>
              <a:rPr altLang="en-US" b="1" dirty="0" sz="2400" lang="zh-CN" smtClean="0">
                <a:solidFill>
                  <a:srgbClr val="0070C0"/>
                </a:solidFill>
                <a:latin typeface="楷体" panose="02010609060101010101" pitchFamily="49" charset="-122"/>
                <a:ea typeface="楷体" panose="02010609060101010101" pitchFamily="49" charset="-122"/>
                <a:sym typeface="黑体" panose="02010609060101010101" pitchFamily="2" charset="-122"/>
              </a:rPr>
              <a:t> </a:t>
            </a:r>
            <a:endParaRPr altLang="zh-CN" b="1" dirty="0" sz="2400" lang="en-US">
              <a:solidFill>
                <a:srgbClr val="0070C0"/>
              </a:solidFill>
              <a:latin typeface="楷体" panose="02010609060101010101" pitchFamily="49" charset="-122"/>
              <a:ea typeface="楷体" panose="02010609060101010101" pitchFamily="49" charset="-122"/>
              <a:sym typeface="黑体" panose="02010609060101010101" pitchFamily="2" charset="-122"/>
            </a:endParaRPr>
          </a:p>
        </p:txBody>
      </p:sp>
    </p:spTree>
  </p:cSld>
  <p:clrMapOvr>
    <a:masterClrMapping/>
  </p:clrMapOvr>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sp>
        <p:nvSpPr>
          <p:cNvPr id="1048627" name="矩形 2"/>
          <p:cNvSpPr/>
          <p:nvPr/>
        </p:nvSpPr>
        <p:spPr>
          <a:xfrm>
            <a:off x="664130" y="1854046"/>
            <a:ext cx="10991335" cy="2260600"/>
          </a:xfrm>
          <a:prstGeom prst="rect"/>
          <a:noFill/>
        </p:spPr>
        <p:txBody>
          <a:bodyPr bIns="0" lIns="0" rIns="0" rtlCol="0" tIns="12700" vert="horz" wrap="square">
            <a:spAutoFit/>
          </a:bodyPr>
          <a:p>
            <a:pPr algn="ctr" marR="45085">
              <a:lnSpc>
                <a:spcPct val="150000"/>
              </a:lnSpc>
            </a:pPr>
            <a:r>
              <a:rPr altLang="en-US" b="1" dirty="0" sz="3600" lang="zh-CN">
                <a:solidFill>
                  <a:srgbClr val="0070C0"/>
                </a:solidFill>
                <a:latin typeface="Microsoft YaHei" charset="-122"/>
                <a:ea typeface="Microsoft YaHei" charset="-122"/>
                <a:cs typeface="Microsoft YaHei" charset="-122"/>
                <a:sym typeface="黑体" panose="02010609060101010101" charset="-122"/>
              </a:rPr>
              <a:t>中国需要什么样的数字技术？</a:t>
            </a:r>
            <a:endParaRPr altLang="zh-CN" b="1" dirty="0" sz="3600" lang="en-US">
              <a:solidFill>
                <a:srgbClr val="0070C0"/>
              </a:solidFill>
              <a:latin typeface="Microsoft YaHei" charset="-122"/>
              <a:ea typeface="Microsoft YaHei" charset="-122"/>
              <a:cs typeface="Microsoft YaHei" charset="-122"/>
              <a:sym typeface="黑体" panose="02010609060101010101" charset="-122"/>
            </a:endParaRPr>
          </a:p>
          <a:p>
            <a:pPr algn="ctr" marR="45085">
              <a:lnSpc>
                <a:spcPct val="150000"/>
              </a:lnSpc>
            </a:pPr>
            <a:endParaRPr altLang="zh-CN" b="1" dirty="0" sz="3200" lang="en-US">
              <a:solidFill>
                <a:srgbClr val="0070C0"/>
              </a:solidFill>
              <a:latin typeface="Microsoft YaHei" charset="-122"/>
              <a:ea typeface="Microsoft YaHei" charset="-122"/>
              <a:cs typeface="Microsoft YaHei" charset="-122"/>
              <a:sym typeface="黑体" panose="02010609060101010101" charset="-122"/>
            </a:endParaRPr>
          </a:p>
          <a:p>
            <a:pPr algn="ctr" marR="45085">
              <a:lnSpc>
                <a:spcPct val="150000"/>
              </a:lnSpc>
            </a:pPr>
            <a:r>
              <a:rPr altLang="en-US" b="1" dirty="0" sz="3200" lang="zh-CN">
                <a:solidFill>
                  <a:srgbClr val="0070C0"/>
                </a:solidFill>
                <a:latin typeface="Microsoft YaHei" charset="-122"/>
                <a:ea typeface="Microsoft YaHei" charset="-122"/>
                <a:cs typeface="Microsoft YaHei" charset="-122"/>
                <a:sym typeface="黑体" panose="02010609060101010101" charset="-122"/>
              </a:rPr>
              <a:t>实现自立自强 </a:t>
            </a:r>
            <a:r>
              <a:rPr altLang="en-US" b="1" dirty="0" sz="3200" lang="zh-CN" smtClean="0">
                <a:solidFill>
                  <a:srgbClr val="0070C0"/>
                </a:solidFill>
                <a:latin typeface="Microsoft YaHei" charset="-122"/>
                <a:ea typeface="Microsoft YaHei" charset="-122"/>
                <a:cs typeface="Microsoft YaHei" charset="-122"/>
                <a:sym typeface="黑体" panose="02010609060101010101" charset="-122"/>
              </a:rPr>
              <a:t>    成为</a:t>
            </a:r>
            <a:r>
              <a:rPr altLang="en-US" b="1" dirty="0" sz="3200" lang="zh-CN">
                <a:solidFill>
                  <a:srgbClr val="0070C0"/>
                </a:solidFill>
                <a:latin typeface="Microsoft YaHei" charset="-122"/>
                <a:ea typeface="Microsoft YaHei" charset="-122"/>
                <a:cs typeface="Microsoft YaHei" charset="-122"/>
                <a:sym typeface="黑体" panose="02010609060101010101" charset="-122"/>
              </a:rPr>
              <a:t>先导力量 </a:t>
            </a:r>
            <a:r>
              <a:rPr altLang="en-US" b="1" dirty="0" sz="3200" lang="zh-CN" smtClean="0">
                <a:solidFill>
                  <a:srgbClr val="0070C0"/>
                </a:solidFill>
                <a:latin typeface="Microsoft YaHei" charset="-122"/>
                <a:ea typeface="Microsoft YaHei" charset="-122"/>
                <a:cs typeface="Microsoft YaHei" charset="-122"/>
                <a:sym typeface="黑体" panose="02010609060101010101" charset="-122"/>
              </a:rPr>
              <a:t>    引领</a:t>
            </a:r>
            <a:r>
              <a:rPr altLang="en-US" b="1" dirty="0" sz="3200" lang="zh-CN">
                <a:solidFill>
                  <a:srgbClr val="0070C0"/>
                </a:solidFill>
                <a:latin typeface="Microsoft YaHei" charset="-122"/>
                <a:ea typeface="Microsoft YaHei" charset="-122"/>
                <a:cs typeface="Microsoft YaHei" charset="-122"/>
                <a:sym typeface="黑体" panose="02010609060101010101" charset="-122"/>
              </a:rPr>
              <a:t>深刻变革</a:t>
            </a:r>
            <a:endParaRPr altLang="zh-CN" b="1" dirty="0" sz="2800" lang="en-US">
              <a:solidFill>
                <a:srgbClr val="0070C0"/>
              </a:solidFill>
              <a:latin typeface="Microsoft YaHei" charset="-122"/>
              <a:ea typeface="Microsoft YaHei" charset="-122"/>
              <a:cs typeface="Microsoft YaHei" charset="-122"/>
              <a:sym typeface="黑体" panose="02010609060101010101" pitchFamily="2" charset="-122"/>
            </a:endParaRPr>
          </a:p>
        </p:txBody>
      </p:sp>
    </p:spTree>
  </p:cSld>
  <p:clrMapOvr>
    <a:masterClrMapping/>
  </p:clrMapOvr>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28" name="文本框 32"/>
          <p:cNvSpPr txBox="1"/>
          <p:nvPr/>
        </p:nvSpPr>
        <p:spPr>
          <a:xfrm>
            <a:off x="5244104" y="5427946"/>
            <a:ext cx="2275113" cy="584775"/>
          </a:xfrm>
          <a:prstGeom prst="rect"/>
          <a:noFill/>
        </p:spPr>
        <p:txBody>
          <a:bodyPr rtlCol="0" wrap="square">
            <a:spAutoFit/>
          </a:bodyPr>
          <a:p>
            <a:r>
              <a:rPr altLang="en-US" b="1" dirty="0" sz="3200" lang="zh-CN">
                <a:solidFill>
                  <a:srgbClr val="0070C0"/>
                </a:solidFill>
                <a:latin typeface="Microsoft YaHei" charset="-122"/>
                <a:ea typeface="Microsoft YaHei" charset="-122"/>
                <a:cs typeface="Microsoft YaHei" charset="-122"/>
              </a:rPr>
              <a:t>云里雾</a:t>
            </a:r>
            <a:r>
              <a:rPr altLang="en-US" b="1" dirty="0" sz="3200" lang="zh-CN" smtClean="0">
                <a:solidFill>
                  <a:srgbClr val="0070C0"/>
                </a:solidFill>
                <a:latin typeface="Microsoft YaHei" charset="-122"/>
                <a:ea typeface="Microsoft YaHei" charset="-122"/>
                <a:cs typeface="Microsoft YaHei" charset="-122"/>
              </a:rPr>
              <a:t>里   </a:t>
            </a:r>
            <a:endParaRPr altLang="en-US" b="1" dirty="0" sz="3200" lang="zh-CN">
              <a:solidFill>
                <a:srgbClr val="0070C0"/>
              </a:solidFill>
              <a:latin typeface="Microsoft YaHei" charset="-122"/>
              <a:ea typeface="Microsoft YaHei" charset="-122"/>
              <a:cs typeface="Microsoft YaHei" charset="-122"/>
            </a:endParaRPr>
          </a:p>
        </p:txBody>
      </p:sp>
      <p:sp>
        <p:nvSpPr>
          <p:cNvPr id="1048629" name="云形 18"/>
          <p:cNvSpPr/>
          <p:nvPr/>
        </p:nvSpPr>
        <p:spPr>
          <a:xfrm>
            <a:off x="3285753" y="1464929"/>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云计算</a:t>
            </a:r>
            <a:endParaRPr altLang="en-US" b="1" dirty="0" sz="2000" lang="zh-CN">
              <a:solidFill>
                <a:schemeClr val="bg1"/>
              </a:solidFill>
              <a:latin typeface="STKaiti" charset="-122"/>
              <a:ea typeface="STKaiti" charset="-122"/>
              <a:cs typeface="STKaiti" charset="-122"/>
            </a:endParaRPr>
          </a:p>
        </p:txBody>
      </p:sp>
      <p:sp>
        <p:nvSpPr>
          <p:cNvPr id="1048630" name="云形 19"/>
          <p:cNvSpPr/>
          <p:nvPr/>
        </p:nvSpPr>
        <p:spPr>
          <a:xfrm>
            <a:off x="3803304" y="2205672"/>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zh-CN" b="1" dirty="0" sz="2400" lang="en-US" smtClean="0">
                <a:solidFill>
                  <a:schemeClr val="bg1"/>
                </a:solidFill>
                <a:latin typeface="STKaiti" charset="-122"/>
                <a:ea typeface="STKaiti" charset="-122"/>
                <a:cs typeface="STKaiti" charset="-122"/>
              </a:rPr>
              <a:t>AIGC</a:t>
            </a:r>
            <a:endParaRPr altLang="en-US" b="1" dirty="0" sz="2400" lang="zh-CN">
              <a:solidFill>
                <a:schemeClr val="bg1"/>
              </a:solidFill>
              <a:latin typeface="STKaiti" charset="-122"/>
              <a:ea typeface="STKaiti" charset="-122"/>
              <a:cs typeface="STKaiti" charset="-122"/>
            </a:endParaRPr>
          </a:p>
        </p:txBody>
      </p:sp>
      <p:sp>
        <p:nvSpPr>
          <p:cNvPr id="1048631" name="云形 33"/>
          <p:cNvSpPr/>
          <p:nvPr/>
        </p:nvSpPr>
        <p:spPr>
          <a:xfrm>
            <a:off x="5351474" y="1641335"/>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zh-CN" b="1" dirty="0" sz="2000" lang="en-US">
                <a:solidFill>
                  <a:schemeClr val="bg1"/>
                </a:solidFill>
                <a:latin typeface="STKaiti" charset="-122"/>
                <a:ea typeface="STKaiti" charset="-122"/>
                <a:cs typeface="STKaiti" charset="-122"/>
              </a:rPr>
              <a:t>Web3.0</a:t>
            </a:r>
          </a:p>
        </p:txBody>
      </p:sp>
      <p:sp>
        <p:nvSpPr>
          <p:cNvPr id="1048632" name="云形 34"/>
          <p:cNvSpPr/>
          <p:nvPr/>
        </p:nvSpPr>
        <p:spPr>
          <a:xfrm>
            <a:off x="6048790" y="2268297"/>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a:solidFill>
                  <a:schemeClr val="bg1"/>
                </a:solidFill>
                <a:latin typeface="STKaiti" charset="-122"/>
                <a:ea typeface="STKaiti" charset="-122"/>
                <a:cs typeface="STKaiti" charset="-122"/>
              </a:rPr>
              <a:t>大数据</a:t>
            </a:r>
          </a:p>
        </p:txBody>
      </p:sp>
      <p:sp>
        <p:nvSpPr>
          <p:cNvPr id="1048633" name="云形 35"/>
          <p:cNvSpPr/>
          <p:nvPr/>
        </p:nvSpPr>
        <p:spPr>
          <a:xfrm>
            <a:off x="7501910" y="1408163"/>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物联网</a:t>
            </a:r>
            <a:endParaRPr altLang="en-US" b="1" dirty="0" sz="2000" lang="zh-CN">
              <a:solidFill>
                <a:schemeClr val="bg1"/>
              </a:solidFill>
              <a:latin typeface="STKaiti" charset="-122"/>
              <a:ea typeface="STKaiti" charset="-122"/>
              <a:cs typeface="STKaiti" charset="-122"/>
            </a:endParaRPr>
          </a:p>
        </p:txBody>
      </p:sp>
      <p:sp>
        <p:nvSpPr>
          <p:cNvPr id="1048634" name="云形 36"/>
          <p:cNvSpPr/>
          <p:nvPr/>
        </p:nvSpPr>
        <p:spPr>
          <a:xfrm>
            <a:off x="7827777" y="2073869"/>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算力网</a:t>
            </a:r>
            <a:endParaRPr altLang="en-US" b="1" dirty="0" sz="2000" lang="zh-CN">
              <a:solidFill>
                <a:schemeClr val="bg1"/>
              </a:solidFill>
              <a:latin typeface="STKaiti" charset="-122"/>
              <a:ea typeface="STKaiti" charset="-122"/>
              <a:cs typeface="STKaiti" charset="-122"/>
            </a:endParaRPr>
          </a:p>
        </p:txBody>
      </p:sp>
      <p:sp>
        <p:nvSpPr>
          <p:cNvPr id="1048635" name="云形 37"/>
          <p:cNvSpPr/>
          <p:nvPr/>
        </p:nvSpPr>
        <p:spPr>
          <a:xfrm>
            <a:off x="8666594" y="2631682"/>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下一代网络</a:t>
            </a:r>
            <a:endParaRPr altLang="en-US" b="1" dirty="0" sz="2000" lang="zh-CN">
              <a:solidFill>
                <a:schemeClr val="bg1"/>
              </a:solidFill>
              <a:latin typeface="STKaiti" charset="-122"/>
              <a:ea typeface="STKaiti" charset="-122"/>
              <a:cs typeface="STKaiti" charset="-122"/>
            </a:endParaRPr>
          </a:p>
        </p:txBody>
      </p:sp>
      <p:sp>
        <p:nvSpPr>
          <p:cNvPr id="1048636" name="云形 38"/>
          <p:cNvSpPr/>
          <p:nvPr/>
        </p:nvSpPr>
        <p:spPr>
          <a:xfrm>
            <a:off x="2299075" y="2441740"/>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区块链</a:t>
            </a:r>
            <a:endParaRPr altLang="en-US" b="1" dirty="0" sz="2000" lang="zh-CN">
              <a:solidFill>
                <a:schemeClr val="bg1"/>
              </a:solidFill>
              <a:latin typeface="STKaiti" charset="-122"/>
              <a:ea typeface="STKaiti" charset="-122"/>
              <a:cs typeface="STKaiti" charset="-122"/>
            </a:endParaRPr>
          </a:p>
        </p:txBody>
      </p:sp>
      <p:sp>
        <p:nvSpPr>
          <p:cNvPr id="1048637" name="云形 39"/>
          <p:cNvSpPr/>
          <p:nvPr/>
        </p:nvSpPr>
        <p:spPr>
          <a:xfrm>
            <a:off x="2663754" y="3294107"/>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zh-CN" b="1" dirty="0" sz="2000" lang="en-US" smtClean="0">
                <a:solidFill>
                  <a:schemeClr val="bg1"/>
                </a:solidFill>
                <a:latin typeface="STKaiti" charset="-122"/>
                <a:ea typeface="STKaiti" charset="-122"/>
                <a:cs typeface="STKaiti" charset="-122"/>
              </a:rPr>
              <a:t>AI</a:t>
            </a:r>
            <a:endParaRPr altLang="en-US" b="1" dirty="0" sz="2000" lang="zh-CN">
              <a:solidFill>
                <a:schemeClr val="bg1"/>
              </a:solidFill>
              <a:latin typeface="STKaiti" charset="-122"/>
              <a:ea typeface="STKaiti" charset="-122"/>
              <a:cs typeface="STKaiti" charset="-122"/>
            </a:endParaRPr>
          </a:p>
        </p:txBody>
      </p:sp>
      <p:sp>
        <p:nvSpPr>
          <p:cNvPr id="1048638" name="云形 40"/>
          <p:cNvSpPr/>
          <p:nvPr/>
        </p:nvSpPr>
        <p:spPr>
          <a:xfrm>
            <a:off x="4309800" y="2973246"/>
            <a:ext cx="1859608" cy="574704"/>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数字孪生</a:t>
            </a:r>
            <a:endParaRPr altLang="en-US" b="1" dirty="0" sz="2000" lang="zh-CN">
              <a:solidFill>
                <a:schemeClr val="bg1"/>
              </a:solidFill>
              <a:latin typeface="STKaiti" charset="-122"/>
              <a:ea typeface="STKaiti" charset="-122"/>
              <a:cs typeface="STKaiti" charset="-122"/>
            </a:endParaRPr>
          </a:p>
        </p:txBody>
      </p:sp>
      <p:sp>
        <p:nvSpPr>
          <p:cNvPr id="1048639" name="云形 41"/>
          <p:cNvSpPr/>
          <p:nvPr/>
        </p:nvSpPr>
        <p:spPr>
          <a:xfrm>
            <a:off x="6352473" y="2989162"/>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a:solidFill>
                  <a:schemeClr val="bg1"/>
                </a:solidFill>
                <a:latin typeface="STKaiti" charset="-122"/>
                <a:ea typeface="STKaiti" charset="-122"/>
                <a:cs typeface="STKaiti" charset="-122"/>
              </a:rPr>
              <a:t>元宇宙</a:t>
            </a:r>
          </a:p>
        </p:txBody>
      </p:sp>
      <p:sp>
        <p:nvSpPr>
          <p:cNvPr id="1048640" name="云形 42"/>
          <p:cNvSpPr/>
          <p:nvPr/>
        </p:nvSpPr>
        <p:spPr>
          <a:xfrm>
            <a:off x="7742138" y="3477147"/>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工业互联网</a:t>
            </a:r>
            <a:endParaRPr altLang="en-US" b="1" dirty="0" sz="2000" lang="zh-CN">
              <a:solidFill>
                <a:schemeClr val="bg1"/>
              </a:solidFill>
              <a:latin typeface="STKaiti" charset="-122"/>
              <a:ea typeface="STKaiti" charset="-122"/>
              <a:cs typeface="STKaiti" charset="-122"/>
            </a:endParaRPr>
          </a:p>
        </p:txBody>
      </p:sp>
      <p:sp>
        <p:nvSpPr>
          <p:cNvPr id="1048641" name="云形 43"/>
          <p:cNvSpPr/>
          <p:nvPr/>
        </p:nvSpPr>
        <p:spPr>
          <a:xfrm>
            <a:off x="3774032" y="3819575"/>
            <a:ext cx="1485829" cy="633529"/>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smtClean="0">
                <a:solidFill>
                  <a:schemeClr val="bg1"/>
                </a:solidFill>
                <a:latin typeface="STKaiti" charset="-122"/>
                <a:ea typeface="STKaiti" charset="-122"/>
                <a:cs typeface="STKaiti" charset="-122"/>
              </a:rPr>
              <a:t>大模型</a:t>
            </a:r>
            <a:endParaRPr altLang="en-US" b="1" dirty="0" sz="2000" lang="zh-CN">
              <a:solidFill>
                <a:schemeClr val="bg1"/>
              </a:solidFill>
              <a:latin typeface="STKaiti" charset="-122"/>
              <a:ea typeface="STKaiti" charset="-122"/>
              <a:cs typeface="STKaiti" charset="-122"/>
            </a:endParaRPr>
          </a:p>
        </p:txBody>
      </p:sp>
      <p:sp>
        <p:nvSpPr>
          <p:cNvPr id="1048642" name="云形 44"/>
          <p:cNvSpPr/>
          <p:nvPr/>
        </p:nvSpPr>
        <p:spPr>
          <a:xfrm>
            <a:off x="5535230" y="3876668"/>
            <a:ext cx="2023843" cy="623900"/>
          </a:xfrm>
          <a:prstGeom prst="cloud"/>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b="1" dirty="0" sz="2000" lang="zh-CN">
                <a:solidFill>
                  <a:schemeClr val="bg1"/>
                </a:solidFill>
                <a:latin typeface="STKaiti" charset="-122"/>
                <a:ea typeface="STKaiti" charset="-122"/>
                <a:cs typeface="STKaiti" charset="-122"/>
              </a:rPr>
              <a:t>智算中心</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46" name="矩形 2"/>
          <p:cNvSpPr/>
          <p:nvPr/>
        </p:nvSpPr>
        <p:spPr>
          <a:xfrm>
            <a:off x="1139222" y="1986236"/>
            <a:ext cx="10138378" cy="908049"/>
          </a:xfrm>
          <a:prstGeom prst="rect"/>
          <a:noFill/>
          <a:ln w="19050">
            <a:noFill/>
          </a:ln>
        </p:spPr>
        <p:txBody>
          <a:bodyPr bIns="0" lIns="0" rIns="0" rtlCol="0" tIns="12700" vert="horz" wrap="square">
            <a:spAutoFit/>
          </a:bodyPr>
          <a:p>
            <a:pPr algn="ctr" marR="45085">
              <a:lnSpc>
                <a:spcPct val="150000"/>
              </a:lnSpc>
            </a:pPr>
            <a:r>
              <a:rPr altLang="en-US" b="1" dirty="0" sz="4000" lang="zh-CN">
                <a:solidFill>
                  <a:srgbClr val="0070C0"/>
                </a:solidFill>
                <a:latin typeface="Microsoft YaHei" charset="-122"/>
                <a:ea typeface="Microsoft YaHei" charset="-122"/>
                <a:cs typeface="Microsoft YaHei" charset="-122"/>
                <a:sym typeface="黑体" panose="02010609060101010101" charset="-122"/>
              </a:rPr>
              <a:t>变之不变</a:t>
            </a:r>
            <a:endParaRPr altLang="zh-CN" b="1" dirty="0" sz="3600" lang="en-US">
              <a:solidFill>
                <a:srgbClr val="0070C0"/>
              </a:solidFill>
              <a:latin typeface="Microsoft YaHei" charset="-122"/>
              <a:ea typeface="Microsoft YaHei" charset="-122"/>
              <a:cs typeface="Microsoft YaHei" charset="-122"/>
              <a:sym typeface="黑体" panose="02010609060101010101" pitchFamily="2" charset="-122"/>
            </a:endParaRPr>
          </a:p>
        </p:txBody>
      </p:sp>
      <p:sp>
        <p:nvSpPr>
          <p:cNvPr id="1048647" name="矩形 3"/>
          <p:cNvSpPr/>
          <p:nvPr/>
        </p:nvSpPr>
        <p:spPr>
          <a:xfrm>
            <a:off x="1291622" y="3550974"/>
            <a:ext cx="10138378" cy="908049"/>
          </a:xfrm>
          <a:prstGeom prst="rect"/>
          <a:noFill/>
          <a:ln w="19050">
            <a:noFill/>
          </a:ln>
        </p:spPr>
        <p:txBody>
          <a:bodyPr bIns="0" lIns="0" rIns="0" rtlCol="0" tIns="12700" vert="horz" wrap="square">
            <a:spAutoFit/>
          </a:bodyPr>
          <a:p>
            <a:pPr algn="ctr" marR="45085">
              <a:lnSpc>
                <a:spcPct val="150000"/>
              </a:lnSpc>
            </a:pPr>
            <a:r>
              <a:rPr altLang="en-US" b="1" dirty="0" sz="4000" lang="zh-CN" smtClean="0">
                <a:solidFill>
                  <a:srgbClr val="0070C0"/>
                </a:solidFill>
                <a:latin typeface="SimHei" charset="-122"/>
                <a:ea typeface="SimHei" charset="-122"/>
                <a:cs typeface="SimHei" charset="-122"/>
                <a:sym typeface="黑体" panose="02010609060101010101" charset="-122"/>
              </a:rPr>
              <a:t>网络  数据  计算  安全  服务</a:t>
            </a:r>
            <a:endParaRPr altLang="zh-CN" b="1" dirty="0" sz="3600" lang="en-US">
              <a:solidFill>
                <a:srgbClr val="0070C0"/>
              </a:solidFill>
              <a:latin typeface="SimHei" charset="-122"/>
              <a:ea typeface="SimHei" charset="-122"/>
              <a:cs typeface="SimHei" charset="-122"/>
              <a:sym typeface="黑体" panose="02010609060101010101" pitchFamily="2"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 name="KSO_WM_UNIT_PLACING_PICTURE_USER_VIEWPORT" val="{&quot;height&quot;:1704,&quot;width&quot;:750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5_Office 主题​​">
  <a:themeElements>
    <a:clrScheme name="新版空白演示配色">
      <a:dk1>
        <a:sysClr lastClr="000000" val="windowText"/>
      </a:dk1>
      <a:lt1>
        <a:sysClr lastClr="FFFFFF" val="window"/>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2_自定义设计方案">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4.xml><?xml version="1.0" encoding="utf-8"?>
<a:theme xmlns:a="http://schemas.openxmlformats.org/drawingml/2006/main" name="自定义设计方案">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5.xml><?xml version="1.0" encoding="utf-8"?>
<a:theme xmlns:a="http://schemas.openxmlformats.org/drawingml/2006/main" name="2_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6.xml><?xml version="1.0" encoding="utf-8"?>
<a:theme xmlns:a="http://schemas.openxmlformats.org/drawingml/2006/main" name="3_Office 主题​​">
  <a:themeElements>
    <a:clrScheme name="自定义 1">
      <a:dk1>
        <a:srgbClr val="000000"/>
      </a:dk1>
      <a:lt1>
        <a:srgbClr val="FFFFFF"/>
      </a:lt1>
      <a:dk2>
        <a:srgbClr val="44546A"/>
      </a:dk2>
      <a:lt2>
        <a:srgbClr val="E7E6E6"/>
      </a:lt2>
      <a:accent1>
        <a:srgbClr val="C00000"/>
      </a:accent1>
      <a:accent2>
        <a:srgbClr val="455979"/>
      </a:accent2>
      <a:accent3>
        <a:srgbClr val="196D8D"/>
      </a:accent3>
      <a:accent4>
        <a:srgbClr val="0099CC"/>
      </a:accent4>
      <a:accent5>
        <a:srgbClr val="A7CCDF"/>
      </a:accent5>
      <a:accent6>
        <a:srgbClr val="EF9802"/>
      </a:accent6>
      <a:hlink>
        <a:srgbClr val="0563C1"/>
      </a:hlink>
      <a:folHlink>
        <a:srgbClr val="954F72"/>
      </a:folHlink>
    </a:clrScheme>
    <a:fontScheme name="1_Office 主题​​">
      <a:majorFont>
        <a:latin typeface="等线 Light"/>
        <a:ea typeface="等线 Light"/>
        <a:cs typeface="等线 Light"/>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spPr>
      <a:bodyPr anchor="t" anchorCtr="0" bIns="45720" compatLnSpc="1" lIns="91440" numCol="1" rIns="91440" rtlCol="0" tIns="45720" vert="horz" wrap="square"/>
      <a:lstStyle>
        <a:defPPr algn="l" defTabSz="863600" eaLnBrk="1" fontAlgn="base" hangingPunct="1" indent="0" latinLnBrk="0" marL="0" marR="0" rtl="0">
          <a:lnSpc>
            <a:spcPct val="100000"/>
          </a:lnSpc>
          <a:spcBef>
            <a:spcPct val="0"/>
          </a:spcBef>
          <a:spcAft>
            <a:spcPct val="0"/>
          </a:spcAft>
          <a:buClrTx/>
          <a:buSzTx/>
          <a:buFont typeface="Arial" panose="020B0604020202020204" pitchFamily="34" charset="0"/>
          <a:buNone/>
          <a:defRPr baseline="0" b="0" cap="none" dirty="0" sz="1700" i="0" kumimoji="0" normalizeH="0" strike="noStrike" u="none">
            <a:ln>
              <a:noFill/>
            </a:ln>
            <a:solidFill>
              <a:schemeClr val="tx1"/>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ahLst/>
          <a:rect l="0" t="0" r="0" b="0"/>
          <a:pathLst/>
        </a:custGeom>
        <a:solidFill>
          <a:schemeClr val="accent1"/>
        </a:solidFill>
        <a:ln w="9525" cap="flat" cmpd="sng" algn="ctr">
          <a:solidFill>
            <a:schemeClr val="tx1"/>
          </a:solidFill>
          <a:prstDash val="solid"/>
          <a:round/>
          <a:headEnd type="none" w="med" len="med"/>
          <a:tailEnd type="none" w="med" len="med"/>
        </a:ln>
      </a:spPr>
      <a:bodyPr anchor="t" anchorCtr="0" bIns="45720" compatLnSpc="1" lIns="91440" numCol="1" rIns="91440" tIns="45720" vert="horz" wrap="square"/>
      <a:lstStyle>
        <a:defPPr algn="l" defTabSz="863600" eaLnBrk="1" fontAlgn="base" hangingPunct="1" indent="0" latinLnBrk="0" marL="0" marR="0" rtl="0">
          <a:lnSpc>
            <a:spcPct val="100000"/>
          </a:lnSpc>
          <a:spcBef>
            <a:spcPct val="0"/>
          </a:spcBef>
          <a:spcAft>
            <a:spcPct val="0"/>
          </a:spcAft>
          <a:buClrTx/>
          <a:buSzTx/>
          <a:buFont typeface="Arial" panose="020B0604020202020204" pitchFamily="34" charset="0"/>
          <a:buNone/>
          <a:defRPr baseline="0" b="0" cap="none" sz="1700" i="0" kumimoji="0" lang="zh-CN" normalizeH="0" strike="noStrike" u="none"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C00000"/>
        </a:accent1>
        <a:accent2>
          <a:srgbClr val="ED7D31"/>
        </a:accent2>
        <a:accent3>
          <a:srgbClr val="FFFFFF"/>
        </a:accent3>
        <a:accent4>
          <a:srgbClr val="000000"/>
        </a:accent4>
        <a:accent5>
          <a:srgbClr val="DCAAAA"/>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8.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Macintosh PowerPoint</Application>
  <ScaleCrop>0</ScaleCrop>
  <LinksUpToDate>0</LinksUpToDate>
  <AppVersion>15.0023</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演示文稿</dc:title>
  <dc:creator>Microsoft 帐户</dc:creator>
  <cp:lastModifiedBy>gsp</cp:lastModifiedBy>
  <dcterms:created xsi:type="dcterms:W3CDTF">2022-10-19T16:04:00Z</dcterms:created>
  <dcterms:modified xsi:type="dcterms:W3CDTF">2023-05-26T07:41:34Z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776A2875A39941E5BD0C93709716164C</vt:lpwstr>
  </property>
  <property fmtid="{D5CDD505-2E9C-101B-9397-08002B2CF9AE}" pid="3" name="KSOProductBuildVer">
    <vt:lpwstr>2052-11.1.0.12763</vt:lpwstr>
  </property>
</Properties>
</file>